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256" r:id="rId5"/>
    <p:sldId id="274" r:id="rId6"/>
    <p:sldId id="275" r:id="rId7"/>
    <p:sldId id="270" r:id="rId8"/>
    <p:sldId id="271" r:id="rId9"/>
    <p:sldId id="272" r:id="rId10"/>
    <p:sldId id="264" r:id="rId11"/>
    <p:sldId id="26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42D0B"/>
    <a:srgbClr val="76280B"/>
    <a:srgbClr val="F6BF73"/>
    <a:srgbClr val="F9D4A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25E5076-3810-47DD-B79F-674D7AD40C01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1678" autoAdjust="0"/>
  </p:normalViewPr>
  <p:slideViewPr>
    <p:cSldViewPr snapToGrid="0">
      <p:cViewPr varScale="1">
        <p:scale>
          <a:sx n="82" d="100"/>
          <a:sy n="82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8805758-D2E5-47F1-BDC8-64F96AB8377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A4D7A7-60FE-4B51-8D3B-098FB2A1B3D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866161-D383-45DC-9645-1D21647A8641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48030B-DA71-4B18-AA7C-F991BCB518A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D65FCA-070F-4A6D-A2E0-D5EBEAABC9C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4D2B8-7AFA-4F86-9DF3-A6BBE4E238C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3482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3789D0-CA34-4934-A369-C3113E12A3EF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79418-37EB-4378-AD22-89DBB000B0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642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Notes to presenter: </a:t>
            </a:r>
          </a:p>
          <a:p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What steps will you be taking as a result of this learning experience?</a:t>
            </a:r>
          </a:p>
          <a:p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Did you learn from any failed experiences?  How will you do things differently?</a:t>
            </a:r>
          </a:p>
          <a:p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What advice will you give to others so they can learn from your experiences?</a:t>
            </a:r>
          </a:p>
          <a:p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How can you share what you learned with a real-world audience?  </a:t>
            </a:r>
          </a:p>
          <a:p>
            <a:endParaRPr lang="en-US" dirty="0"/>
          </a:p>
          <a:p>
            <a:r>
              <a:rPr lang="en-US" b="1" dirty="0"/>
              <a:t>Some examples of next steps might be: </a:t>
            </a:r>
          </a:p>
          <a:p>
            <a:pPr marL="228600" indent="-228600">
              <a:buAutoNum type="arabicPeriod"/>
            </a:pPr>
            <a:r>
              <a:rPr lang="en-US" dirty="0"/>
              <a:t>After</a:t>
            </a:r>
            <a:r>
              <a:rPr lang="en-US" baseline="0" dirty="0"/>
              <a:t> delivering my first persuasive presentation, I am thinking about joining the debate team.</a:t>
            </a:r>
          </a:p>
          <a:p>
            <a:pPr marL="228600" indent="-228600">
              <a:buAutoNum type="arabicPeriod"/>
            </a:pPr>
            <a:r>
              <a:rPr lang="en-US" baseline="0" dirty="0"/>
              <a:t>After making my first film, I’m considering entering it in our school film festival or local film festival.</a:t>
            </a:r>
          </a:p>
          <a:p>
            <a:pPr marL="228600" indent="-228600">
              <a:buAutoNum type="arabicPeriod"/>
            </a:pPr>
            <a:r>
              <a:rPr lang="en-US" baseline="0" dirty="0"/>
              <a:t>After connecting with this career expert, I’d like to do some research on that career field because it sounds interesting to me.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This SmartArt allows you add images and text to help outline your process.  If a picture is worth a thousand words, then pictures and words should help you communicate this reflection on learning perfectly!  You can always click on Insert&gt;SmartArt to change this graphic or select the graphic and click on the Design contextual menu to change the colors.</a:t>
            </a:r>
          </a:p>
          <a:p>
            <a:endParaRPr lang="en-US" dirty="0"/>
          </a:p>
          <a:p>
            <a:r>
              <a:rPr lang="en-US" dirty="0"/>
              <a:t>Feel free to use more than one slide to share your next steps.  It also helps to add some video content to explain your message.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79418-37EB-4378-AD22-89DBB000B0D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669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Notes to presenter: </a:t>
            </a:r>
          </a:p>
          <a:p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Description of what you learned in your own words on one side.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Include information about the topic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Details about the topic will also be helpful here.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Tell the story of your learning experience.  Just like a story there should always be a beginning, middle and an end.</a:t>
            </a:r>
          </a:p>
          <a:p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On the other side, you can add a graphic that provides evidence of what you learned.</a:t>
            </a:r>
          </a:p>
          <a:p>
            <a:endParaRPr lang="en-US" dirty="0"/>
          </a:p>
          <a:p>
            <a:r>
              <a:rPr lang="en-US" dirty="0"/>
              <a:t>Feel free to use more than one slide to reflect upon your process.  It also helps to add some video of your process.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79418-37EB-4378-AD22-89DBB000B0D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833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Notes to presenter: </a:t>
            </a:r>
          </a:p>
          <a:p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Description of what you learned in your own words on one side.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Include information about the topic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Details about the topic will also be helpful here.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Tell the story of your learning experience.  Just like a story there should always be a beginning, middle and an end.</a:t>
            </a:r>
          </a:p>
          <a:p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On the other side, you can add a graphic that provides evidence of what you learned.</a:t>
            </a:r>
          </a:p>
          <a:p>
            <a:endParaRPr lang="en-US" dirty="0"/>
          </a:p>
          <a:p>
            <a:r>
              <a:rPr lang="en-US" dirty="0"/>
              <a:t>Feel free to use more than one slide to reflect upon your process.  It also helps to add some video of your process.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79418-37EB-4378-AD22-89DBB000B0D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150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Notes to presenter: </a:t>
            </a:r>
          </a:p>
          <a:p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Description of what you learned in your own words on one side.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Include information about the topic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Details about the topic will also be helpful here.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Tell the story of your learning experience.  Just like a story there should always be a beginning, middle and an end.</a:t>
            </a:r>
          </a:p>
          <a:p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On the other side, you can add a graphic that provides evidence of what you learned.</a:t>
            </a:r>
          </a:p>
          <a:p>
            <a:endParaRPr lang="en-US" dirty="0"/>
          </a:p>
          <a:p>
            <a:r>
              <a:rPr lang="en-US" dirty="0"/>
              <a:t>Feel free to use more than one slide to reflect upon your process.  It also helps to add some video of your process.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79418-37EB-4378-AD22-89DBB000B0D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366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Notes to presenter: </a:t>
            </a:r>
          </a:p>
          <a:p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What steps will you be taking as a result of this learning experience?</a:t>
            </a:r>
          </a:p>
          <a:p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Did you learn from any failed experiences?  How will you do things differently?</a:t>
            </a:r>
          </a:p>
          <a:p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What advice will you give to others so they can learn from your experiences?</a:t>
            </a:r>
          </a:p>
          <a:p>
            <a:r>
              <a:rPr lang="en-US" b="0" i="1" dirty="0">
                <a:latin typeface="Segoe UI" panose="020B0502040204020203" pitchFamily="34" charset="0"/>
                <a:cs typeface="Segoe UI" panose="020B0502040204020203" pitchFamily="34" charset="0"/>
              </a:rPr>
              <a:t>How can you share what you learned with a real-world audience?  </a:t>
            </a:r>
          </a:p>
          <a:p>
            <a:endParaRPr lang="en-US" dirty="0"/>
          </a:p>
          <a:p>
            <a:r>
              <a:rPr lang="en-US" b="1" dirty="0"/>
              <a:t>Some examples of next steps might be: </a:t>
            </a:r>
          </a:p>
          <a:p>
            <a:pPr marL="228600" indent="-228600">
              <a:buAutoNum type="arabicPeriod"/>
            </a:pPr>
            <a:r>
              <a:rPr lang="en-US" dirty="0"/>
              <a:t>After</a:t>
            </a:r>
            <a:r>
              <a:rPr lang="en-US" baseline="0" dirty="0"/>
              <a:t> delivering my first persuasive presentation, I am thinking about joining the debate team.</a:t>
            </a:r>
          </a:p>
          <a:p>
            <a:pPr marL="228600" indent="-228600">
              <a:buAutoNum type="arabicPeriod"/>
            </a:pPr>
            <a:r>
              <a:rPr lang="en-US" baseline="0" dirty="0"/>
              <a:t>After making my first film, I’m considering entering it in our school film festival or local film festival.</a:t>
            </a:r>
          </a:p>
          <a:p>
            <a:pPr marL="228600" indent="-228600">
              <a:buAutoNum type="arabicPeriod"/>
            </a:pPr>
            <a:r>
              <a:rPr lang="en-US" baseline="0" dirty="0"/>
              <a:t>After connecting with this career expert, I’d like to do some research on that career field because it sounds interesting to me.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This SmartArt allows you add images and text to help outline your process.  If a picture is worth a thousand words, then pictures and words should help you communicate this reflection on learning perfectly!  You can always click on Insert&gt;SmartArt to change this graphic or select the graphic and click on the Design contextual menu to change the colors.</a:t>
            </a:r>
          </a:p>
          <a:p>
            <a:endParaRPr lang="en-US" dirty="0"/>
          </a:p>
          <a:p>
            <a:r>
              <a:rPr lang="en-US" dirty="0"/>
              <a:t>Feel free to use more than one slide to share your next steps.  It also helps to add some video content to explain your message.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79418-37EB-4378-AD22-89DBB000B0D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571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D826893-9059-400D-A708-615823828BC9}"/>
              </a:ext>
            </a:extLst>
          </p:cNvPr>
          <p:cNvGrpSpPr/>
          <p:nvPr userDrawn="1"/>
        </p:nvGrpSpPr>
        <p:grpSpPr bwMode="ltGray">
          <a:xfrm>
            <a:off x="7232499" y="-159283"/>
            <a:ext cx="4959501" cy="5525761"/>
            <a:chOff x="7232499" y="-159283"/>
            <a:chExt cx="4959501" cy="5525761"/>
          </a:xfrm>
          <a:solidFill>
            <a:srgbClr val="76280B">
              <a:alpha val="60000"/>
            </a:srgbClr>
          </a:solidFill>
        </p:grpSpPr>
        <p:pic>
          <p:nvPicPr>
            <p:cNvPr id="10" name="Graphic 9" descr="Single gear">
              <a:extLst>
                <a:ext uri="{FF2B5EF4-FFF2-40B4-BE49-F238E27FC236}">
                  <a16:creationId xmlns:a16="http://schemas.microsoft.com/office/drawing/2014/main" id="{4BD7AE3B-6321-488C-8378-B441F7AC62C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t="18078" r="23442"/>
            <a:stretch/>
          </p:blipFill>
          <p:spPr bwMode="ltGray">
            <a:xfrm>
              <a:off x="8994950" y="0"/>
              <a:ext cx="3197050" cy="3421066"/>
            </a:xfrm>
            <a:prstGeom prst="rect">
              <a:avLst/>
            </a:prstGeom>
          </p:spPr>
        </p:pic>
        <p:pic>
          <p:nvPicPr>
            <p:cNvPr id="11" name="Graphic 10" descr="Single gear">
              <a:extLst>
                <a:ext uri="{FF2B5EF4-FFF2-40B4-BE49-F238E27FC236}">
                  <a16:creationId xmlns:a16="http://schemas.microsoft.com/office/drawing/2014/main" id="{52566813-48BF-44A8-9FBD-C9035FDE143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7232499" y="667872"/>
              <a:ext cx="2880000" cy="2880000"/>
            </a:xfrm>
            <a:prstGeom prst="rect">
              <a:avLst/>
            </a:prstGeom>
          </p:spPr>
        </p:pic>
        <p:pic>
          <p:nvPicPr>
            <p:cNvPr id="14" name="Graphic 13" descr="Single gear">
              <a:extLst>
                <a:ext uri="{FF2B5EF4-FFF2-40B4-BE49-F238E27FC236}">
                  <a16:creationId xmlns:a16="http://schemas.microsoft.com/office/drawing/2014/main" id="{C9098912-FEFB-4951-B070-7ED0F1D455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746667" y="2486478"/>
              <a:ext cx="2880000" cy="2880000"/>
            </a:xfrm>
            <a:prstGeom prst="rect">
              <a:avLst/>
            </a:prstGeom>
          </p:spPr>
        </p:pic>
        <p:pic>
          <p:nvPicPr>
            <p:cNvPr id="15" name="Graphic 14" descr="Single gear">
              <a:extLst>
                <a:ext uri="{FF2B5EF4-FFF2-40B4-BE49-F238E27FC236}">
                  <a16:creationId xmlns:a16="http://schemas.microsoft.com/office/drawing/2014/main" id="{7187CCFC-946C-4708-98C2-CC97857A516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501643" y="-159283"/>
              <a:ext cx="1620000" cy="1620000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 bwMode="ltGray">
          <a:xfrm>
            <a:off x="1704975" y="2598834"/>
            <a:ext cx="8782050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293" y="2742465"/>
            <a:ext cx="8494463" cy="1373070"/>
          </a:xfrm>
        </p:spPr>
        <p:txBody>
          <a:bodyPr anchor="b">
            <a:noAutofit/>
          </a:bodyPr>
          <a:lstStyle>
            <a:lvl1pPr algn="ctr">
              <a:defRPr sz="54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799" y="4394039"/>
            <a:ext cx="8493957" cy="11176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smtClean="0"/>
              <a:t>Click to edit Master subtitle style</a:t>
            </a:r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12956" y="5936187"/>
            <a:ext cx="2743200" cy="365125"/>
          </a:xfrm>
        </p:spPr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42296" y="5936188"/>
            <a:ext cx="6870660" cy="365125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A59AF3-34E3-4F2D-B219-533C8164A410}"/>
              </a:ext>
            </a:extLst>
          </p:cNvPr>
          <p:cNvSpPr/>
          <p:nvPr userDrawn="1"/>
        </p:nvSpPr>
        <p:spPr>
          <a:xfrm>
            <a:off x="0" y="2590078"/>
            <a:ext cx="1602997" cy="1660332"/>
          </a:xfrm>
          <a:prstGeom prst="rect">
            <a:avLst/>
          </a:prstGeom>
          <a:solidFill>
            <a:srgbClr val="942D0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B98DDA9-3997-4600-985C-44C2CABD0BA3}"/>
              </a:ext>
            </a:extLst>
          </p:cNvPr>
          <p:cNvSpPr/>
          <p:nvPr userDrawn="1"/>
        </p:nvSpPr>
        <p:spPr>
          <a:xfrm>
            <a:off x="10606797" y="2590077"/>
            <a:ext cx="1602997" cy="166033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03518" y="2750779"/>
            <a:ext cx="1171888" cy="1356442"/>
          </a:xfrm>
        </p:spPr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88968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C2D2AED-B2EF-46D8-BC7C-81AE25C80786}"/>
              </a:ext>
            </a:extLst>
          </p:cNvPr>
          <p:cNvGrpSpPr/>
          <p:nvPr userDrawn="1"/>
        </p:nvGrpSpPr>
        <p:grpSpPr bwMode="ltGray">
          <a:xfrm>
            <a:off x="7232499" y="-159283"/>
            <a:ext cx="4959501" cy="5224009"/>
            <a:chOff x="7232499" y="-159283"/>
            <a:chExt cx="4959501" cy="5224009"/>
          </a:xfrm>
          <a:solidFill>
            <a:srgbClr val="76280B">
              <a:alpha val="60000"/>
            </a:srgbClr>
          </a:solidFill>
        </p:grpSpPr>
        <p:pic>
          <p:nvPicPr>
            <p:cNvPr id="8" name="Graphic 7" descr="Single gear">
              <a:extLst>
                <a:ext uri="{FF2B5EF4-FFF2-40B4-BE49-F238E27FC236}">
                  <a16:creationId xmlns:a16="http://schemas.microsoft.com/office/drawing/2014/main" id="{2F9289FC-9317-4EC5-8064-00D34185019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t="18078" r="23442"/>
            <a:stretch/>
          </p:blipFill>
          <p:spPr bwMode="ltGray">
            <a:xfrm>
              <a:off x="8994950" y="0"/>
              <a:ext cx="3197050" cy="3421066"/>
            </a:xfrm>
            <a:prstGeom prst="rect">
              <a:avLst/>
            </a:prstGeom>
          </p:spPr>
        </p:pic>
        <p:pic>
          <p:nvPicPr>
            <p:cNvPr id="9" name="Graphic 8" descr="Single gear">
              <a:extLst>
                <a:ext uri="{FF2B5EF4-FFF2-40B4-BE49-F238E27FC236}">
                  <a16:creationId xmlns:a16="http://schemas.microsoft.com/office/drawing/2014/main" id="{09784D29-4AB9-4581-A176-2BC2AD58F8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7232499" y="667872"/>
              <a:ext cx="2880000" cy="2880000"/>
            </a:xfrm>
            <a:prstGeom prst="rect">
              <a:avLst/>
            </a:prstGeom>
          </p:spPr>
        </p:pic>
        <p:pic>
          <p:nvPicPr>
            <p:cNvPr id="10" name="Graphic 9" descr="Single gear">
              <a:extLst>
                <a:ext uri="{FF2B5EF4-FFF2-40B4-BE49-F238E27FC236}">
                  <a16:creationId xmlns:a16="http://schemas.microsoft.com/office/drawing/2014/main" id="{25EF2775-3EFB-4A64-8FAF-4D8B56AE07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746667" y="2184726"/>
              <a:ext cx="2880000" cy="2880000"/>
            </a:xfrm>
            <a:prstGeom prst="rect">
              <a:avLst/>
            </a:prstGeom>
          </p:spPr>
        </p:pic>
        <p:pic>
          <p:nvPicPr>
            <p:cNvPr id="11" name="Graphic 10" descr="Single gear">
              <a:extLst>
                <a:ext uri="{FF2B5EF4-FFF2-40B4-BE49-F238E27FC236}">
                  <a16:creationId xmlns:a16="http://schemas.microsoft.com/office/drawing/2014/main" id="{A34C11DA-4074-454D-800C-0FC5FBF1CD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501643" y="-159283"/>
              <a:ext cx="1620000" cy="1620000"/>
            </a:xfrm>
            <a:prstGeom prst="rect">
              <a:avLst/>
            </a:prstGeom>
          </p:spPr>
        </p:pic>
      </p:grpSp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3540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9F6BBB30-80DB-4A1B-9DD3-A090C4EF2F33}"/>
              </a:ext>
            </a:extLst>
          </p:cNvPr>
          <p:cNvGrpSpPr/>
          <p:nvPr userDrawn="1"/>
        </p:nvGrpSpPr>
        <p:grpSpPr bwMode="ltGray">
          <a:xfrm rot="5400000">
            <a:off x="7251814" y="1766245"/>
            <a:ext cx="4959501" cy="5224009"/>
            <a:chOff x="7232499" y="-159283"/>
            <a:chExt cx="4959501" cy="5224009"/>
          </a:xfrm>
          <a:solidFill>
            <a:srgbClr val="76280B">
              <a:alpha val="60000"/>
            </a:srgbClr>
          </a:solidFill>
        </p:grpSpPr>
        <p:pic>
          <p:nvPicPr>
            <p:cNvPr id="18" name="Graphic 17" descr="Single gear">
              <a:extLst>
                <a:ext uri="{FF2B5EF4-FFF2-40B4-BE49-F238E27FC236}">
                  <a16:creationId xmlns:a16="http://schemas.microsoft.com/office/drawing/2014/main" id="{4FC3313D-A401-4847-ABED-CDF1803D06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t="18078" r="23442"/>
            <a:stretch/>
          </p:blipFill>
          <p:spPr bwMode="ltGray">
            <a:xfrm>
              <a:off x="8994950" y="0"/>
              <a:ext cx="3197050" cy="3421066"/>
            </a:xfrm>
            <a:prstGeom prst="rect">
              <a:avLst/>
            </a:prstGeom>
          </p:spPr>
        </p:pic>
        <p:pic>
          <p:nvPicPr>
            <p:cNvPr id="19" name="Graphic 18" descr="Single gear">
              <a:extLst>
                <a:ext uri="{FF2B5EF4-FFF2-40B4-BE49-F238E27FC236}">
                  <a16:creationId xmlns:a16="http://schemas.microsoft.com/office/drawing/2014/main" id="{62BA598A-71EC-4BD4-8924-8F16E990AF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7232499" y="667872"/>
              <a:ext cx="2880000" cy="2880000"/>
            </a:xfrm>
            <a:prstGeom prst="rect">
              <a:avLst/>
            </a:prstGeom>
          </p:spPr>
        </p:pic>
        <p:pic>
          <p:nvPicPr>
            <p:cNvPr id="20" name="Graphic 19" descr="Single gear">
              <a:extLst>
                <a:ext uri="{FF2B5EF4-FFF2-40B4-BE49-F238E27FC236}">
                  <a16:creationId xmlns:a16="http://schemas.microsoft.com/office/drawing/2014/main" id="{2086399E-589B-48EE-B396-961A783106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746667" y="2184726"/>
              <a:ext cx="2880000" cy="2880000"/>
            </a:xfrm>
            <a:prstGeom prst="rect">
              <a:avLst/>
            </a:prstGeom>
          </p:spPr>
        </p:pic>
        <p:pic>
          <p:nvPicPr>
            <p:cNvPr id="21" name="Graphic 20" descr="Single gear">
              <a:extLst>
                <a:ext uri="{FF2B5EF4-FFF2-40B4-BE49-F238E27FC236}">
                  <a16:creationId xmlns:a16="http://schemas.microsoft.com/office/drawing/2014/main" id="{F2A039E4-F69C-4905-B047-6891B77F8C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501643" y="-159283"/>
              <a:ext cx="1620000" cy="1620000"/>
            </a:xfrm>
            <a:prstGeom prst="rect">
              <a:avLst/>
            </a:prstGeom>
          </p:spPr>
        </p:pic>
      </p:grpSp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1" y="1970240"/>
            <a:ext cx="10437812" cy="32116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175260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-3554" y="609600"/>
            <a:ext cx="1602997" cy="1368198"/>
          </a:xfrm>
          <a:prstGeom prst="rect">
            <a:avLst/>
          </a:prstGeom>
          <a:solidFill>
            <a:srgbClr val="942D0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29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8446" y="2336873"/>
            <a:ext cx="5608336" cy="3599313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329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303581" y="5936187"/>
            <a:ext cx="2743200" cy="365125"/>
          </a:xfrm>
        </p:spPr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32921" y="5936188"/>
            <a:ext cx="6870660" cy="365125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0074" y="753227"/>
            <a:ext cx="1154151" cy="1090789"/>
          </a:xfrm>
        </p:spPr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207027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9F6BBB30-80DB-4A1B-9DD3-A090C4EF2F33}"/>
              </a:ext>
            </a:extLst>
          </p:cNvPr>
          <p:cNvGrpSpPr/>
          <p:nvPr userDrawn="1"/>
        </p:nvGrpSpPr>
        <p:grpSpPr bwMode="ltGray">
          <a:xfrm rot="5400000">
            <a:off x="7251814" y="1766245"/>
            <a:ext cx="4959501" cy="5224009"/>
            <a:chOff x="7232499" y="-159283"/>
            <a:chExt cx="4959501" cy="5224009"/>
          </a:xfrm>
          <a:solidFill>
            <a:srgbClr val="76280B">
              <a:alpha val="60000"/>
            </a:srgbClr>
          </a:solidFill>
        </p:grpSpPr>
        <p:pic>
          <p:nvPicPr>
            <p:cNvPr id="18" name="Graphic 17" descr="Single gear">
              <a:extLst>
                <a:ext uri="{FF2B5EF4-FFF2-40B4-BE49-F238E27FC236}">
                  <a16:creationId xmlns:a16="http://schemas.microsoft.com/office/drawing/2014/main" id="{4FC3313D-A401-4847-ABED-CDF1803D06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t="18078" r="23442"/>
            <a:stretch/>
          </p:blipFill>
          <p:spPr bwMode="ltGray">
            <a:xfrm>
              <a:off x="8994950" y="0"/>
              <a:ext cx="3197050" cy="3421066"/>
            </a:xfrm>
            <a:prstGeom prst="rect">
              <a:avLst/>
            </a:prstGeom>
          </p:spPr>
        </p:pic>
        <p:pic>
          <p:nvPicPr>
            <p:cNvPr id="19" name="Graphic 18" descr="Single gear">
              <a:extLst>
                <a:ext uri="{FF2B5EF4-FFF2-40B4-BE49-F238E27FC236}">
                  <a16:creationId xmlns:a16="http://schemas.microsoft.com/office/drawing/2014/main" id="{62BA598A-71EC-4BD4-8924-8F16E990AF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7232499" y="667872"/>
              <a:ext cx="2880000" cy="2880000"/>
            </a:xfrm>
            <a:prstGeom prst="rect">
              <a:avLst/>
            </a:prstGeom>
          </p:spPr>
        </p:pic>
        <p:pic>
          <p:nvPicPr>
            <p:cNvPr id="20" name="Graphic 19" descr="Single gear">
              <a:extLst>
                <a:ext uri="{FF2B5EF4-FFF2-40B4-BE49-F238E27FC236}">
                  <a16:creationId xmlns:a16="http://schemas.microsoft.com/office/drawing/2014/main" id="{2086399E-589B-48EE-B396-961A783106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746667" y="2184726"/>
              <a:ext cx="2880000" cy="2880000"/>
            </a:xfrm>
            <a:prstGeom prst="rect">
              <a:avLst/>
            </a:prstGeom>
          </p:spPr>
        </p:pic>
        <p:pic>
          <p:nvPicPr>
            <p:cNvPr id="21" name="Graphic 20" descr="Single gear">
              <a:extLst>
                <a:ext uri="{FF2B5EF4-FFF2-40B4-BE49-F238E27FC236}">
                  <a16:creationId xmlns:a16="http://schemas.microsoft.com/office/drawing/2014/main" id="{F2A039E4-F69C-4905-B047-6891B77F8C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501643" y="-159283"/>
              <a:ext cx="1620000" cy="1620000"/>
            </a:xfrm>
            <a:prstGeom prst="rect">
              <a:avLst/>
            </a:prstGeom>
          </p:spPr>
        </p:pic>
      </p:grpSp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1" y="1970240"/>
            <a:ext cx="10437812" cy="32116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175260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-3554" y="609600"/>
            <a:ext cx="1602997" cy="1368198"/>
          </a:xfrm>
          <a:prstGeom prst="rect">
            <a:avLst/>
          </a:prstGeom>
          <a:solidFill>
            <a:srgbClr val="942D0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29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32922" y="2336872"/>
            <a:ext cx="2620817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303581" y="5936187"/>
            <a:ext cx="2743200" cy="365125"/>
          </a:xfrm>
        </p:spPr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32921" y="5936188"/>
            <a:ext cx="6870660" cy="365125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0074" y="753227"/>
            <a:ext cx="1154151" cy="1090789"/>
          </a:xfrm>
        </p:spPr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5E59F855-D2A7-4662-804E-17B59CD1A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13022" y="2327474"/>
            <a:ext cx="6833757" cy="36087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757395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1090482"/>
          </a:xfrm>
        </p:spPr>
        <p:txBody>
          <a:bodyPr anchor="ctr" anchorCtr="0">
            <a:normAutofit/>
          </a:bodyPr>
          <a:lstStyle>
            <a:lvl1pPr>
              <a:defRPr sz="24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3" name="SmartArt Placeholder 12">
            <a:extLst>
              <a:ext uri="{FF2B5EF4-FFF2-40B4-BE49-F238E27FC236}">
                <a16:creationId xmlns:a16="http://schemas.microsoft.com/office/drawing/2014/main" id="{DBD7FBFD-679C-4A5B-A176-220004B60453}"/>
              </a:ext>
            </a:extLst>
          </p:cNvPr>
          <p:cNvSpPr>
            <a:spLocks noGrp="1"/>
          </p:cNvSpPr>
          <p:nvPr>
            <p:ph type="dgm" sz="quarter" idx="13"/>
          </p:nvPr>
        </p:nvSpPr>
        <p:spPr>
          <a:xfrm>
            <a:off x="680321" y="386862"/>
            <a:ext cx="9614617" cy="3867638"/>
          </a:xfrm>
        </p:spPr>
        <p:txBody>
          <a:bodyPr/>
          <a:lstStyle/>
          <a:p>
            <a:r>
              <a:rPr lang="en-US" noProof="0" smtClean="0"/>
              <a:t>Click icon to add SmartArt graphic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25996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22B243BA-55F2-42F1-B294-0EB708FCD888}"/>
              </a:ext>
            </a:extLst>
          </p:cNvPr>
          <p:cNvGrpSpPr/>
          <p:nvPr userDrawn="1"/>
        </p:nvGrpSpPr>
        <p:grpSpPr>
          <a:xfrm rot="10800000">
            <a:off x="108452" y="75467"/>
            <a:ext cx="5378800" cy="5588856"/>
            <a:chOff x="-424090" y="303112"/>
            <a:chExt cx="5378800" cy="5588856"/>
          </a:xfrm>
          <a:solidFill>
            <a:srgbClr val="F6BF73">
              <a:alpha val="30196"/>
            </a:srgbClr>
          </a:solidFill>
        </p:grpSpPr>
        <p:pic>
          <p:nvPicPr>
            <p:cNvPr id="13" name="Graphic 12" descr="Single gear">
              <a:extLst>
                <a:ext uri="{FF2B5EF4-FFF2-40B4-BE49-F238E27FC236}">
                  <a16:creationId xmlns:a16="http://schemas.microsoft.com/office/drawing/2014/main" id="{46408269-63CF-4017-AC0D-C35B044D307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l="13195" t="12276" r="8371" b="1368"/>
            <a:stretch/>
          </p:blipFill>
          <p:spPr>
            <a:xfrm rot="5400000">
              <a:off x="1442081" y="2451153"/>
              <a:ext cx="3275424" cy="3606205"/>
            </a:xfrm>
            <a:prstGeom prst="rect">
              <a:avLst/>
            </a:prstGeom>
          </p:spPr>
        </p:pic>
        <p:pic>
          <p:nvPicPr>
            <p:cNvPr id="14" name="Graphic 13" descr="Single gear">
              <a:extLst>
                <a:ext uri="{FF2B5EF4-FFF2-40B4-BE49-F238E27FC236}">
                  <a16:creationId xmlns:a16="http://schemas.microsoft.com/office/drawing/2014/main" id="{7A3695B4-ADE3-45A9-8119-67D5F83A8C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1092764" y="303112"/>
              <a:ext cx="2880000" cy="2880000"/>
            </a:xfrm>
            <a:prstGeom prst="rect">
              <a:avLst/>
            </a:prstGeom>
          </p:spPr>
        </p:pic>
        <p:pic>
          <p:nvPicPr>
            <p:cNvPr id="15" name="Graphic 14" descr="Single gear">
              <a:extLst>
                <a:ext uri="{FF2B5EF4-FFF2-40B4-BE49-F238E27FC236}">
                  <a16:creationId xmlns:a16="http://schemas.microsoft.com/office/drawing/2014/main" id="{6B8F0030-0551-4558-8533-64D2E4838DB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424090" y="1817280"/>
              <a:ext cx="2880000" cy="2880000"/>
            </a:xfrm>
            <a:prstGeom prst="rect">
              <a:avLst/>
            </a:prstGeom>
          </p:spPr>
        </p:pic>
        <p:pic>
          <p:nvPicPr>
            <p:cNvPr id="16" name="Graphic 15" descr="Single gear">
              <a:extLst>
                <a:ext uri="{FF2B5EF4-FFF2-40B4-BE49-F238E27FC236}">
                  <a16:creationId xmlns:a16="http://schemas.microsoft.com/office/drawing/2014/main" id="{59607E3E-29E0-44E4-899A-0955FA4D367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25457" y="4024986"/>
              <a:ext cx="1620000" cy="1620000"/>
            </a:xfrm>
            <a:prstGeom prst="rect">
              <a:avLst/>
            </a:prstGeom>
          </p:spPr>
        </p:pic>
        <p:pic>
          <p:nvPicPr>
            <p:cNvPr id="17" name="Graphic 16" descr="Single gear">
              <a:extLst>
                <a:ext uri="{FF2B5EF4-FFF2-40B4-BE49-F238E27FC236}">
                  <a16:creationId xmlns:a16="http://schemas.microsoft.com/office/drawing/2014/main" id="{AD4251FC-462A-4B83-9F84-2358E52E31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3226710" y="1355170"/>
              <a:ext cx="1728000" cy="1728000"/>
            </a:xfrm>
            <a:prstGeom prst="rect">
              <a:avLst/>
            </a:prstGeom>
          </p:spPr>
        </p:pic>
      </p:grpSp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14006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D7FCAB52-C8F0-4659-9B95-C792632631CE}"/>
              </a:ext>
            </a:extLst>
          </p:cNvPr>
          <p:cNvGrpSpPr/>
          <p:nvPr userDrawn="1"/>
        </p:nvGrpSpPr>
        <p:grpSpPr bwMode="ltGray">
          <a:xfrm rot="5400000">
            <a:off x="7251814" y="1766245"/>
            <a:ext cx="4959501" cy="5224009"/>
            <a:chOff x="7232499" y="-159283"/>
            <a:chExt cx="4959501" cy="5224009"/>
          </a:xfrm>
          <a:solidFill>
            <a:srgbClr val="76280B">
              <a:alpha val="60000"/>
            </a:srgbClr>
          </a:solidFill>
        </p:grpSpPr>
        <p:pic>
          <p:nvPicPr>
            <p:cNvPr id="19" name="Graphic 18" descr="Single gear">
              <a:extLst>
                <a:ext uri="{FF2B5EF4-FFF2-40B4-BE49-F238E27FC236}">
                  <a16:creationId xmlns:a16="http://schemas.microsoft.com/office/drawing/2014/main" id="{5E98770F-9E46-4F69-9A76-F671813AF57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t="18078" r="23442"/>
            <a:stretch/>
          </p:blipFill>
          <p:spPr bwMode="ltGray">
            <a:xfrm>
              <a:off x="8994950" y="0"/>
              <a:ext cx="3197050" cy="3421066"/>
            </a:xfrm>
            <a:prstGeom prst="rect">
              <a:avLst/>
            </a:prstGeom>
          </p:spPr>
        </p:pic>
        <p:pic>
          <p:nvPicPr>
            <p:cNvPr id="20" name="Graphic 19" descr="Single gear">
              <a:extLst>
                <a:ext uri="{FF2B5EF4-FFF2-40B4-BE49-F238E27FC236}">
                  <a16:creationId xmlns:a16="http://schemas.microsoft.com/office/drawing/2014/main" id="{F08BF8CF-C3C2-4767-B88B-DE07E6A628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7232499" y="667872"/>
              <a:ext cx="2880000" cy="2880000"/>
            </a:xfrm>
            <a:prstGeom prst="rect">
              <a:avLst/>
            </a:prstGeom>
          </p:spPr>
        </p:pic>
        <p:pic>
          <p:nvPicPr>
            <p:cNvPr id="21" name="Graphic 20" descr="Single gear">
              <a:extLst>
                <a:ext uri="{FF2B5EF4-FFF2-40B4-BE49-F238E27FC236}">
                  <a16:creationId xmlns:a16="http://schemas.microsoft.com/office/drawing/2014/main" id="{E63AFEB7-4AAE-448E-8B0B-C2F2287771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746667" y="2184726"/>
              <a:ext cx="2880000" cy="2880000"/>
            </a:xfrm>
            <a:prstGeom prst="rect">
              <a:avLst/>
            </a:prstGeom>
          </p:spPr>
        </p:pic>
        <p:pic>
          <p:nvPicPr>
            <p:cNvPr id="22" name="Graphic 21" descr="Single gear">
              <a:extLst>
                <a:ext uri="{FF2B5EF4-FFF2-40B4-BE49-F238E27FC236}">
                  <a16:creationId xmlns:a16="http://schemas.microsoft.com/office/drawing/2014/main" id="{E279C731-1AAF-453A-94B0-6CC29203950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501643" y="-159283"/>
              <a:ext cx="1620000" cy="1620000"/>
            </a:xfrm>
            <a:prstGeom prst="rect">
              <a:avLst/>
            </a:prstGeom>
          </p:spPr>
        </p:pic>
      </p:grpSp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noProof="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noProof="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3132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CB2BD5A-C0EC-4AC1-BBF1-851D8321B964}"/>
              </a:ext>
            </a:extLst>
          </p:cNvPr>
          <p:cNvGrpSpPr/>
          <p:nvPr userDrawn="1"/>
        </p:nvGrpSpPr>
        <p:grpSpPr>
          <a:xfrm rot="5400000">
            <a:off x="188826" y="1282475"/>
            <a:ext cx="5378800" cy="5588856"/>
            <a:chOff x="-424090" y="303112"/>
            <a:chExt cx="5378800" cy="5588856"/>
          </a:xfrm>
          <a:solidFill>
            <a:srgbClr val="F6BF73">
              <a:alpha val="30196"/>
            </a:srgbClr>
          </a:solidFill>
        </p:grpSpPr>
        <p:pic>
          <p:nvPicPr>
            <p:cNvPr id="13" name="Graphic 12" descr="Single gear">
              <a:extLst>
                <a:ext uri="{FF2B5EF4-FFF2-40B4-BE49-F238E27FC236}">
                  <a16:creationId xmlns:a16="http://schemas.microsoft.com/office/drawing/2014/main" id="{538A56DB-6938-460F-9BB3-A0A34C234B3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l="13195" t="12276" r="8371" b="1368"/>
            <a:stretch/>
          </p:blipFill>
          <p:spPr>
            <a:xfrm rot="5400000">
              <a:off x="1442081" y="2451153"/>
              <a:ext cx="3275424" cy="3606205"/>
            </a:xfrm>
            <a:prstGeom prst="rect">
              <a:avLst/>
            </a:prstGeom>
          </p:spPr>
        </p:pic>
        <p:pic>
          <p:nvPicPr>
            <p:cNvPr id="14" name="Graphic 13" descr="Single gear">
              <a:extLst>
                <a:ext uri="{FF2B5EF4-FFF2-40B4-BE49-F238E27FC236}">
                  <a16:creationId xmlns:a16="http://schemas.microsoft.com/office/drawing/2014/main" id="{E2A1D679-9D00-4DC7-82EC-B6C33270E7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1092764" y="303112"/>
              <a:ext cx="2880000" cy="2880000"/>
            </a:xfrm>
            <a:prstGeom prst="rect">
              <a:avLst/>
            </a:prstGeom>
          </p:spPr>
        </p:pic>
        <p:pic>
          <p:nvPicPr>
            <p:cNvPr id="15" name="Graphic 14" descr="Single gear">
              <a:extLst>
                <a:ext uri="{FF2B5EF4-FFF2-40B4-BE49-F238E27FC236}">
                  <a16:creationId xmlns:a16="http://schemas.microsoft.com/office/drawing/2014/main" id="{8DFB6E86-77FA-4731-B7FA-5A63254A3E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424090" y="1817280"/>
              <a:ext cx="2880000" cy="2880000"/>
            </a:xfrm>
            <a:prstGeom prst="rect">
              <a:avLst/>
            </a:prstGeom>
          </p:spPr>
        </p:pic>
        <p:pic>
          <p:nvPicPr>
            <p:cNvPr id="16" name="Graphic 15" descr="Single gear">
              <a:extLst>
                <a:ext uri="{FF2B5EF4-FFF2-40B4-BE49-F238E27FC236}">
                  <a16:creationId xmlns:a16="http://schemas.microsoft.com/office/drawing/2014/main" id="{982D40F0-DDB8-45E0-B9D1-5964842C730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25457" y="4024986"/>
              <a:ext cx="1620000" cy="1620000"/>
            </a:xfrm>
            <a:prstGeom prst="rect">
              <a:avLst/>
            </a:prstGeom>
          </p:spPr>
        </p:pic>
        <p:pic>
          <p:nvPicPr>
            <p:cNvPr id="17" name="Graphic 16" descr="Single gear">
              <a:extLst>
                <a:ext uri="{FF2B5EF4-FFF2-40B4-BE49-F238E27FC236}">
                  <a16:creationId xmlns:a16="http://schemas.microsoft.com/office/drawing/2014/main" id="{D744A42C-4948-489C-8EB2-12C65C47E9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3226710" y="1355170"/>
              <a:ext cx="1728000" cy="1728000"/>
            </a:xfrm>
            <a:prstGeom prst="rect">
              <a:avLst/>
            </a:prstGeom>
          </p:spPr>
        </p:pic>
      </p:grpSp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189" y="5928628"/>
            <a:ext cx="10437812" cy="32116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1754188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-4931" y="4556102"/>
            <a:ext cx="1602997" cy="1368198"/>
          </a:xfrm>
          <a:prstGeom prst="rect">
            <a:avLst/>
          </a:prstGeom>
          <a:solidFill>
            <a:srgbClr val="942D0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7332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77333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047994" y="5936187"/>
            <a:ext cx="2743200" cy="365125"/>
          </a:xfrm>
        </p:spPr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77334" y="5936188"/>
            <a:ext cx="6870660" cy="365125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8697" y="4698039"/>
            <a:ext cx="1154151" cy="1090789"/>
          </a:xfrm>
        </p:spPr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689363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BFC60FB4-27C2-4896-9B64-2DFE33815CE2}"/>
              </a:ext>
            </a:extLst>
          </p:cNvPr>
          <p:cNvGrpSpPr/>
          <p:nvPr userDrawn="1"/>
        </p:nvGrpSpPr>
        <p:grpSpPr bwMode="ltGray">
          <a:xfrm>
            <a:off x="7232499" y="-159283"/>
            <a:ext cx="4959501" cy="5224009"/>
            <a:chOff x="7232499" y="-159283"/>
            <a:chExt cx="4959501" cy="5224009"/>
          </a:xfrm>
          <a:solidFill>
            <a:srgbClr val="76280B">
              <a:alpha val="60000"/>
            </a:srgbClr>
          </a:solidFill>
        </p:grpSpPr>
        <p:pic>
          <p:nvPicPr>
            <p:cNvPr id="24" name="Graphic 23" descr="Single gear">
              <a:extLst>
                <a:ext uri="{FF2B5EF4-FFF2-40B4-BE49-F238E27FC236}">
                  <a16:creationId xmlns:a16="http://schemas.microsoft.com/office/drawing/2014/main" id="{EE89D477-BED5-4149-965A-0C122D97A01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t="18078" r="23442"/>
            <a:stretch/>
          </p:blipFill>
          <p:spPr bwMode="ltGray">
            <a:xfrm>
              <a:off x="8994950" y="0"/>
              <a:ext cx="3197050" cy="3421066"/>
            </a:xfrm>
            <a:prstGeom prst="rect">
              <a:avLst/>
            </a:prstGeom>
          </p:spPr>
        </p:pic>
        <p:pic>
          <p:nvPicPr>
            <p:cNvPr id="25" name="Graphic 24" descr="Single gear">
              <a:extLst>
                <a:ext uri="{FF2B5EF4-FFF2-40B4-BE49-F238E27FC236}">
                  <a16:creationId xmlns:a16="http://schemas.microsoft.com/office/drawing/2014/main" id="{5CCE09A4-D09F-43A2-8459-2E9D3E96029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7232499" y="667872"/>
              <a:ext cx="2880000" cy="2880000"/>
            </a:xfrm>
            <a:prstGeom prst="rect">
              <a:avLst/>
            </a:prstGeom>
          </p:spPr>
        </p:pic>
        <p:pic>
          <p:nvPicPr>
            <p:cNvPr id="26" name="Graphic 25" descr="Single gear">
              <a:extLst>
                <a:ext uri="{FF2B5EF4-FFF2-40B4-BE49-F238E27FC236}">
                  <a16:creationId xmlns:a16="http://schemas.microsoft.com/office/drawing/2014/main" id="{9A46A1B3-2A0B-4FFE-AE15-A11187E434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746667" y="2184726"/>
              <a:ext cx="2880000" cy="2880000"/>
            </a:xfrm>
            <a:prstGeom prst="rect">
              <a:avLst/>
            </a:prstGeom>
          </p:spPr>
        </p:pic>
        <p:pic>
          <p:nvPicPr>
            <p:cNvPr id="27" name="Graphic 26" descr="Single gear">
              <a:extLst>
                <a:ext uri="{FF2B5EF4-FFF2-40B4-BE49-F238E27FC236}">
                  <a16:creationId xmlns:a16="http://schemas.microsoft.com/office/drawing/2014/main" id="{D4F4A02A-94BC-4984-A372-3B77FC854C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501643" y="-159283"/>
              <a:ext cx="1620000" cy="1620000"/>
            </a:xfrm>
            <a:prstGeom prst="rect">
              <a:avLst/>
            </a:prstGeom>
          </p:spPr>
        </p:pic>
      </p:grpSp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528377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D1F89FDF-9788-47AD-B230-0314E7C8D087}"/>
              </a:ext>
            </a:extLst>
          </p:cNvPr>
          <p:cNvGrpSpPr/>
          <p:nvPr userDrawn="1"/>
        </p:nvGrpSpPr>
        <p:grpSpPr>
          <a:xfrm rot="10800000">
            <a:off x="99308" y="75467"/>
            <a:ext cx="5378800" cy="5588856"/>
            <a:chOff x="-424090" y="303112"/>
            <a:chExt cx="5378800" cy="5588856"/>
          </a:xfrm>
          <a:solidFill>
            <a:srgbClr val="F6BF73">
              <a:alpha val="30196"/>
            </a:srgbClr>
          </a:solidFill>
        </p:grpSpPr>
        <p:pic>
          <p:nvPicPr>
            <p:cNvPr id="19" name="Graphic 18" descr="Single gear">
              <a:extLst>
                <a:ext uri="{FF2B5EF4-FFF2-40B4-BE49-F238E27FC236}">
                  <a16:creationId xmlns:a16="http://schemas.microsoft.com/office/drawing/2014/main" id="{9CD6B783-A97E-437E-B4E2-F7D761F0A2E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l="13195" t="12276" r="8371" b="1368"/>
            <a:stretch/>
          </p:blipFill>
          <p:spPr>
            <a:xfrm rot="5400000">
              <a:off x="1442081" y="2451153"/>
              <a:ext cx="3275424" cy="3606205"/>
            </a:xfrm>
            <a:prstGeom prst="rect">
              <a:avLst/>
            </a:prstGeom>
          </p:spPr>
        </p:pic>
        <p:pic>
          <p:nvPicPr>
            <p:cNvPr id="20" name="Graphic 19" descr="Single gear">
              <a:extLst>
                <a:ext uri="{FF2B5EF4-FFF2-40B4-BE49-F238E27FC236}">
                  <a16:creationId xmlns:a16="http://schemas.microsoft.com/office/drawing/2014/main" id="{4699BB72-0480-4165-8D15-316CEED8CE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1092764" y="303112"/>
              <a:ext cx="2880000" cy="2880000"/>
            </a:xfrm>
            <a:prstGeom prst="rect">
              <a:avLst/>
            </a:prstGeom>
          </p:spPr>
        </p:pic>
        <p:pic>
          <p:nvPicPr>
            <p:cNvPr id="21" name="Graphic 20" descr="Single gear">
              <a:extLst>
                <a:ext uri="{FF2B5EF4-FFF2-40B4-BE49-F238E27FC236}">
                  <a16:creationId xmlns:a16="http://schemas.microsoft.com/office/drawing/2014/main" id="{685C07D9-1911-4085-8555-C992A61B10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424090" y="1817280"/>
              <a:ext cx="2880000" cy="2880000"/>
            </a:xfrm>
            <a:prstGeom prst="rect">
              <a:avLst/>
            </a:prstGeom>
          </p:spPr>
        </p:pic>
        <p:pic>
          <p:nvPicPr>
            <p:cNvPr id="22" name="Graphic 21" descr="Single gear">
              <a:extLst>
                <a:ext uri="{FF2B5EF4-FFF2-40B4-BE49-F238E27FC236}">
                  <a16:creationId xmlns:a16="http://schemas.microsoft.com/office/drawing/2014/main" id="{D621B3C3-2371-4ED0-BC1D-87AABF852B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25457" y="4024986"/>
              <a:ext cx="1620000" cy="1620000"/>
            </a:xfrm>
            <a:prstGeom prst="rect">
              <a:avLst/>
            </a:prstGeom>
          </p:spPr>
        </p:pic>
        <p:pic>
          <p:nvPicPr>
            <p:cNvPr id="23" name="Graphic 22" descr="Single gear">
              <a:extLst>
                <a:ext uri="{FF2B5EF4-FFF2-40B4-BE49-F238E27FC236}">
                  <a16:creationId xmlns:a16="http://schemas.microsoft.com/office/drawing/2014/main" id="{D7D15287-50FE-4441-BA06-D454D73F7EF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3226710" y="1355170"/>
              <a:ext cx="1728000" cy="1728000"/>
            </a:xfrm>
            <a:prstGeom prst="rect">
              <a:avLst/>
            </a:prstGeom>
          </p:spPr>
        </p:pic>
      </p:grpSp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076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175260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3077" y="609600"/>
            <a:ext cx="1602997" cy="1368198"/>
          </a:xfrm>
          <a:prstGeom prst="rect">
            <a:avLst/>
          </a:prstGeom>
          <a:solidFill>
            <a:srgbClr val="942D0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989256" y="5936187"/>
            <a:ext cx="2743200" cy="365125"/>
          </a:xfrm>
        </p:spPr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118596" y="5936188"/>
            <a:ext cx="6870660" cy="365125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0493" y="748304"/>
            <a:ext cx="1154151" cy="1090789"/>
          </a:xfrm>
        </p:spPr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664D24B-EA78-4E18-9226-569365267E5E}"/>
              </a:ext>
            </a:extLst>
          </p:cNvPr>
          <p:cNvCxnSpPr/>
          <p:nvPr userDrawn="1"/>
        </p:nvCxnSpPr>
        <p:spPr>
          <a:xfrm>
            <a:off x="8571139" y="969699"/>
            <a:ext cx="0" cy="6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1">
            <a:extLst>
              <a:ext uri="{FF2B5EF4-FFF2-40B4-BE49-F238E27FC236}">
                <a16:creationId xmlns:a16="http://schemas.microsoft.com/office/drawing/2014/main" id="{5BE17E03-04A7-46ED-8623-88DFFD7E30B0}"/>
              </a:ext>
            </a:extLst>
          </p:cNvPr>
          <p:cNvSpPr txBox="1">
            <a:spLocks/>
          </p:cNvSpPr>
          <p:nvPr userDrawn="1"/>
        </p:nvSpPr>
        <p:spPr>
          <a:xfrm>
            <a:off x="2106131" y="790252"/>
            <a:ext cx="3060802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2400" noProof="0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3840076-AFCB-4C84-8E23-85DAD3CBEF3E}"/>
              </a:ext>
            </a:extLst>
          </p:cNvPr>
          <p:cNvCxnSpPr/>
          <p:nvPr userDrawn="1"/>
        </p:nvCxnSpPr>
        <p:spPr>
          <a:xfrm>
            <a:off x="5294539" y="969699"/>
            <a:ext cx="0" cy="6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itle 50">
            <a:extLst>
              <a:ext uri="{FF2B5EF4-FFF2-40B4-BE49-F238E27FC236}">
                <a16:creationId xmlns:a16="http://schemas.microsoft.com/office/drawing/2014/main" id="{BBA20603-8433-4B38-976F-F18CF78D6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6132" y="735087"/>
            <a:ext cx="3060802" cy="1080938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EF340F6C-3335-49B0-AE89-7103CA6A7F5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384611" y="735013"/>
            <a:ext cx="3060700" cy="10810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3600">
                <a:latin typeface="+mj-lt"/>
              </a:defRPr>
            </a:lvl1pPr>
            <a:lvl2pPr>
              <a:defRPr sz="3600">
                <a:latin typeface="+mj-lt"/>
              </a:defRPr>
            </a:lvl2pPr>
            <a:lvl3pPr>
              <a:defRPr sz="3600">
                <a:latin typeface="+mj-lt"/>
              </a:defRPr>
            </a:lvl3pPr>
            <a:lvl4pPr>
              <a:defRPr sz="3600">
                <a:latin typeface="+mj-lt"/>
              </a:defRPr>
            </a:lvl4pPr>
            <a:lvl5pPr>
              <a:defRPr sz="3600">
                <a:latin typeface="+mj-lt"/>
              </a:defRPr>
            </a:lvl5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1F0AD31D-2FFB-40A9-96C2-F4EE3869BC5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662988" y="746125"/>
            <a:ext cx="3070225" cy="10588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3600">
                <a:latin typeface="+mj-lt"/>
              </a:defRPr>
            </a:lvl1pPr>
            <a:lvl2pPr algn="ctr">
              <a:defRPr sz="3600">
                <a:latin typeface="+mj-lt"/>
              </a:defRPr>
            </a:lvl2pPr>
            <a:lvl3pPr algn="ctr">
              <a:defRPr sz="3600">
                <a:latin typeface="+mj-lt"/>
              </a:defRPr>
            </a:lvl3pPr>
            <a:lvl4pPr algn="ctr">
              <a:defRPr sz="3600">
                <a:latin typeface="+mj-lt"/>
              </a:defRPr>
            </a:lvl4pPr>
            <a:lvl5pPr algn="ctr">
              <a:defRPr sz="3600">
                <a:latin typeface="+mj-lt"/>
              </a:defRPr>
            </a:lvl5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57" name="Content Placeholder 56">
            <a:extLst>
              <a:ext uri="{FF2B5EF4-FFF2-40B4-BE49-F238E27FC236}">
                <a16:creationId xmlns:a16="http://schemas.microsoft.com/office/drawing/2014/main" id="{52B689E9-5B4C-4CC0-AAA4-847EB66C3302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2106131" y="2116138"/>
            <a:ext cx="3060802" cy="3713162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8" name="Content Placeholder 56">
            <a:extLst>
              <a:ext uri="{FF2B5EF4-FFF2-40B4-BE49-F238E27FC236}">
                <a16:creationId xmlns:a16="http://schemas.microsoft.com/office/drawing/2014/main" id="{1D5202CC-08D0-4157-9CB3-AA1EF4A2C855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384611" y="2103211"/>
            <a:ext cx="3060802" cy="3713162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9" name="Content Placeholder 56">
            <a:extLst>
              <a:ext uri="{FF2B5EF4-FFF2-40B4-BE49-F238E27FC236}">
                <a16:creationId xmlns:a16="http://schemas.microsoft.com/office/drawing/2014/main" id="{7BE8E782-50B7-4C4E-BEA5-DDA27E0F681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659892" y="2097613"/>
            <a:ext cx="3060802" cy="3713162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253014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bg bwMode="blackWhite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2C074DF2-6D4F-4B58-A82E-6322DB69A6CC}"/>
              </a:ext>
            </a:extLst>
          </p:cNvPr>
          <p:cNvGrpSpPr/>
          <p:nvPr userDrawn="1"/>
        </p:nvGrpSpPr>
        <p:grpSpPr bwMode="ltGray">
          <a:xfrm>
            <a:off x="7232499" y="-159283"/>
            <a:ext cx="4959501" cy="5242297"/>
            <a:chOff x="7232499" y="-159283"/>
            <a:chExt cx="4959501" cy="5242297"/>
          </a:xfrm>
          <a:solidFill>
            <a:srgbClr val="76280B">
              <a:alpha val="60000"/>
            </a:srgbClr>
          </a:solidFill>
        </p:grpSpPr>
        <p:pic>
          <p:nvPicPr>
            <p:cNvPr id="29" name="Graphic 28" descr="Single gear">
              <a:extLst>
                <a:ext uri="{FF2B5EF4-FFF2-40B4-BE49-F238E27FC236}">
                  <a16:creationId xmlns:a16="http://schemas.microsoft.com/office/drawing/2014/main" id="{B9A8CB2C-0A50-43EC-A2C7-F536FF84DE4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t="18078" r="23442"/>
            <a:stretch/>
          </p:blipFill>
          <p:spPr bwMode="ltGray">
            <a:xfrm>
              <a:off x="8994950" y="0"/>
              <a:ext cx="3197050" cy="3421066"/>
            </a:xfrm>
            <a:prstGeom prst="rect">
              <a:avLst/>
            </a:prstGeom>
          </p:spPr>
        </p:pic>
        <p:pic>
          <p:nvPicPr>
            <p:cNvPr id="31" name="Graphic 30" descr="Single gear">
              <a:extLst>
                <a:ext uri="{FF2B5EF4-FFF2-40B4-BE49-F238E27FC236}">
                  <a16:creationId xmlns:a16="http://schemas.microsoft.com/office/drawing/2014/main" id="{71F3D36D-2C1A-4D06-A27F-6A64AA11889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7232499" y="667872"/>
              <a:ext cx="2880000" cy="2880000"/>
            </a:xfrm>
            <a:prstGeom prst="rect">
              <a:avLst/>
            </a:prstGeom>
          </p:spPr>
        </p:pic>
        <p:pic>
          <p:nvPicPr>
            <p:cNvPr id="32" name="Graphic 31" descr="Single gear">
              <a:extLst>
                <a:ext uri="{FF2B5EF4-FFF2-40B4-BE49-F238E27FC236}">
                  <a16:creationId xmlns:a16="http://schemas.microsoft.com/office/drawing/2014/main" id="{61F0F601-D5AC-45C0-92B6-2376085B0D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746667" y="2203014"/>
              <a:ext cx="2880000" cy="2880000"/>
            </a:xfrm>
            <a:prstGeom prst="rect">
              <a:avLst/>
            </a:prstGeom>
          </p:spPr>
        </p:pic>
        <p:pic>
          <p:nvPicPr>
            <p:cNvPr id="33" name="Graphic 32" descr="Single gear">
              <a:extLst>
                <a:ext uri="{FF2B5EF4-FFF2-40B4-BE49-F238E27FC236}">
                  <a16:creationId xmlns:a16="http://schemas.microsoft.com/office/drawing/2014/main" id="{DE792A6A-B423-4979-BD59-4CD4A74069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501643" y="-159283"/>
              <a:ext cx="1620000" cy="1620000"/>
            </a:xfrm>
            <a:prstGeom prst="rect">
              <a:avLst/>
            </a:prstGeom>
          </p:spPr>
        </p:pic>
      </p:grpSp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25567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Multip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E106B9E-EBA8-4369-8705-FDBBA60DC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60549" y="2101850"/>
            <a:ext cx="4433401" cy="823913"/>
          </a:xfrm>
        </p:spPr>
        <p:txBody>
          <a:bodyPr anchor="ctr" anchorCtr="0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80D0165-A38B-4CE8-AE4D-186DBC04F8D4}"/>
              </a:ext>
            </a:extLst>
          </p:cNvPr>
          <p:cNvGrpSpPr/>
          <p:nvPr userDrawn="1"/>
        </p:nvGrpSpPr>
        <p:grpSpPr bwMode="ltGray">
          <a:xfrm rot="5400000">
            <a:off x="7251814" y="1766245"/>
            <a:ext cx="4959501" cy="5224009"/>
            <a:chOff x="7232499" y="-159283"/>
            <a:chExt cx="4959501" cy="5224009"/>
          </a:xfrm>
          <a:solidFill>
            <a:srgbClr val="76280B">
              <a:alpha val="60000"/>
            </a:srgbClr>
          </a:solidFill>
        </p:grpSpPr>
        <p:pic>
          <p:nvPicPr>
            <p:cNvPr id="12" name="Graphic 11" descr="Single gear">
              <a:extLst>
                <a:ext uri="{FF2B5EF4-FFF2-40B4-BE49-F238E27FC236}">
                  <a16:creationId xmlns:a16="http://schemas.microsoft.com/office/drawing/2014/main" id="{90C052C9-F1E0-4264-8CAC-31B0B8F76D6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t="18078" r="23442"/>
            <a:stretch/>
          </p:blipFill>
          <p:spPr bwMode="ltGray">
            <a:xfrm>
              <a:off x="8994950" y="0"/>
              <a:ext cx="3197050" cy="3421066"/>
            </a:xfrm>
            <a:prstGeom prst="rect">
              <a:avLst/>
            </a:prstGeom>
          </p:spPr>
        </p:pic>
        <p:pic>
          <p:nvPicPr>
            <p:cNvPr id="13" name="Graphic 12" descr="Single gear">
              <a:extLst>
                <a:ext uri="{FF2B5EF4-FFF2-40B4-BE49-F238E27FC236}">
                  <a16:creationId xmlns:a16="http://schemas.microsoft.com/office/drawing/2014/main" id="{892FFF3D-7B2E-44EB-83BA-5453FEC489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7232499" y="667872"/>
              <a:ext cx="2880000" cy="2880000"/>
            </a:xfrm>
            <a:prstGeom prst="rect">
              <a:avLst/>
            </a:prstGeom>
          </p:spPr>
        </p:pic>
        <p:pic>
          <p:nvPicPr>
            <p:cNvPr id="14" name="Graphic 13" descr="Single gear">
              <a:extLst>
                <a:ext uri="{FF2B5EF4-FFF2-40B4-BE49-F238E27FC236}">
                  <a16:creationId xmlns:a16="http://schemas.microsoft.com/office/drawing/2014/main" id="{CC5A9AF4-A787-49A3-83CF-889F9AEE0D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746667" y="2184726"/>
              <a:ext cx="2880000" cy="2880000"/>
            </a:xfrm>
            <a:prstGeom prst="rect">
              <a:avLst/>
            </a:prstGeom>
          </p:spPr>
        </p:pic>
        <p:pic>
          <p:nvPicPr>
            <p:cNvPr id="19" name="Graphic 18" descr="Single gear">
              <a:extLst>
                <a:ext uri="{FF2B5EF4-FFF2-40B4-BE49-F238E27FC236}">
                  <a16:creationId xmlns:a16="http://schemas.microsoft.com/office/drawing/2014/main" id="{B5D192A5-6FE9-49BC-9104-102935BA03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501643" y="-159283"/>
              <a:ext cx="1620000" cy="1620000"/>
            </a:xfrm>
            <a:prstGeom prst="rect">
              <a:avLst/>
            </a:prstGeom>
          </p:spPr>
        </p:pic>
      </p:grpSp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F099E8F9-E092-4E4C-AB87-FB2B4EC4D0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60549" y="3044624"/>
            <a:ext cx="4433401" cy="823913"/>
          </a:xfrm>
        </p:spPr>
        <p:txBody>
          <a:bodyPr anchor="ctr" anchorCtr="0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782CF4FC-13E5-4A63-BCF2-3AF43B5F15B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60549" y="3987398"/>
            <a:ext cx="4433401" cy="823913"/>
          </a:xfrm>
        </p:spPr>
        <p:txBody>
          <a:bodyPr anchor="ctr" anchorCtr="0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8523C4DE-E0C6-4EE1-9145-DA781917466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860549" y="4930171"/>
            <a:ext cx="4433401" cy="823913"/>
          </a:xfrm>
        </p:spPr>
        <p:txBody>
          <a:bodyPr anchor="ctr" anchorCtr="0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035263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E363D07-B7E9-4C17-BF5B-ADACCCAD7C6C}"/>
              </a:ext>
            </a:extLst>
          </p:cNvPr>
          <p:cNvGrpSpPr/>
          <p:nvPr userDrawn="1"/>
        </p:nvGrpSpPr>
        <p:grpSpPr>
          <a:xfrm rot="10800000">
            <a:off x="108452" y="75467"/>
            <a:ext cx="5378800" cy="5588856"/>
            <a:chOff x="-424090" y="303112"/>
            <a:chExt cx="5378800" cy="5588856"/>
          </a:xfrm>
          <a:solidFill>
            <a:srgbClr val="F6BF73">
              <a:alpha val="30196"/>
            </a:srgbClr>
          </a:solidFill>
        </p:grpSpPr>
        <p:pic>
          <p:nvPicPr>
            <p:cNvPr id="12" name="Graphic 11" descr="Single gear">
              <a:extLst>
                <a:ext uri="{FF2B5EF4-FFF2-40B4-BE49-F238E27FC236}">
                  <a16:creationId xmlns:a16="http://schemas.microsoft.com/office/drawing/2014/main" id="{BF7F7D52-1EF2-49FA-AE87-7BE7232893F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l="13195" t="12276" r="8371" b="1368"/>
            <a:stretch/>
          </p:blipFill>
          <p:spPr>
            <a:xfrm rot="5400000">
              <a:off x="1442081" y="2451153"/>
              <a:ext cx="3275424" cy="3606205"/>
            </a:xfrm>
            <a:prstGeom prst="rect">
              <a:avLst/>
            </a:prstGeom>
          </p:spPr>
        </p:pic>
        <p:pic>
          <p:nvPicPr>
            <p:cNvPr id="13" name="Graphic 12" descr="Single gear">
              <a:extLst>
                <a:ext uri="{FF2B5EF4-FFF2-40B4-BE49-F238E27FC236}">
                  <a16:creationId xmlns:a16="http://schemas.microsoft.com/office/drawing/2014/main" id="{ACC0D449-4064-40FD-A10D-BE7844EB87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1092764" y="303112"/>
              <a:ext cx="2880000" cy="2880000"/>
            </a:xfrm>
            <a:prstGeom prst="rect">
              <a:avLst/>
            </a:prstGeom>
          </p:spPr>
        </p:pic>
        <p:pic>
          <p:nvPicPr>
            <p:cNvPr id="14" name="Graphic 13" descr="Single gear">
              <a:extLst>
                <a:ext uri="{FF2B5EF4-FFF2-40B4-BE49-F238E27FC236}">
                  <a16:creationId xmlns:a16="http://schemas.microsoft.com/office/drawing/2014/main" id="{1FE621D1-1FD9-49E2-99C8-0CB37634CD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424090" y="1817280"/>
              <a:ext cx="2880000" cy="2880000"/>
            </a:xfrm>
            <a:prstGeom prst="rect">
              <a:avLst/>
            </a:prstGeom>
          </p:spPr>
        </p:pic>
        <p:pic>
          <p:nvPicPr>
            <p:cNvPr id="16" name="Graphic 15" descr="Single gear">
              <a:extLst>
                <a:ext uri="{FF2B5EF4-FFF2-40B4-BE49-F238E27FC236}">
                  <a16:creationId xmlns:a16="http://schemas.microsoft.com/office/drawing/2014/main" id="{0EA6856C-35D0-465E-B0CB-B889D4DA0B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25457" y="4024986"/>
              <a:ext cx="1620000" cy="1620000"/>
            </a:xfrm>
            <a:prstGeom prst="rect">
              <a:avLst/>
            </a:prstGeom>
          </p:spPr>
        </p:pic>
        <p:pic>
          <p:nvPicPr>
            <p:cNvPr id="17" name="Graphic 16" descr="Single gear">
              <a:extLst>
                <a:ext uri="{FF2B5EF4-FFF2-40B4-BE49-F238E27FC236}">
                  <a16:creationId xmlns:a16="http://schemas.microsoft.com/office/drawing/2014/main" id="{A493FB47-F1DA-40B8-A1F4-115CD1F708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3226710" y="1355170"/>
              <a:ext cx="1728000" cy="1728000"/>
            </a:xfrm>
            <a:prstGeom prst="rect">
              <a:avLst/>
            </a:prstGeom>
          </p:spPr>
        </p:pic>
      </p:grpSp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0330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CBF5BF6C-5F7D-464E-B42E-D194CF355A7E}"/>
              </a:ext>
            </a:extLst>
          </p:cNvPr>
          <p:cNvGrpSpPr/>
          <p:nvPr userDrawn="1"/>
        </p:nvGrpSpPr>
        <p:grpSpPr bwMode="ltGray">
          <a:xfrm rot="5400000">
            <a:off x="7096454" y="1615369"/>
            <a:ext cx="4959501" cy="5525761"/>
            <a:chOff x="7232499" y="-159283"/>
            <a:chExt cx="4959501" cy="5525761"/>
          </a:xfrm>
          <a:solidFill>
            <a:srgbClr val="76280B">
              <a:alpha val="60000"/>
            </a:srgbClr>
          </a:solidFill>
        </p:grpSpPr>
        <p:pic>
          <p:nvPicPr>
            <p:cNvPr id="13" name="Graphic 12" descr="Single gear">
              <a:extLst>
                <a:ext uri="{FF2B5EF4-FFF2-40B4-BE49-F238E27FC236}">
                  <a16:creationId xmlns:a16="http://schemas.microsoft.com/office/drawing/2014/main" id="{8F045C13-A0AE-4F21-8EE7-47DCE4B458F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t="18078" r="23442"/>
            <a:stretch/>
          </p:blipFill>
          <p:spPr bwMode="ltGray">
            <a:xfrm>
              <a:off x="8994950" y="0"/>
              <a:ext cx="3197050" cy="3421066"/>
            </a:xfrm>
            <a:prstGeom prst="rect">
              <a:avLst/>
            </a:prstGeom>
          </p:spPr>
        </p:pic>
        <p:pic>
          <p:nvPicPr>
            <p:cNvPr id="14" name="Graphic 13" descr="Single gear">
              <a:extLst>
                <a:ext uri="{FF2B5EF4-FFF2-40B4-BE49-F238E27FC236}">
                  <a16:creationId xmlns:a16="http://schemas.microsoft.com/office/drawing/2014/main" id="{D5197B13-7446-4E28-A62C-4543D7BD63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7232499" y="667872"/>
              <a:ext cx="2880000" cy="2880000"/>
            </a:xfrm>
            <a:prstGeom prst="rect">
              <a:avLst/>
            </a:prstGeom>
          </p:spPr>
        </p:pic>
        <p:pic>
          <p:nvPicPr>
            <p:cNvPr id="15" name="Graphic 14" descr="Single gear">
              <a:extLst>
                <a:ext uri="{FF2B5EF4-FFF2-40B4-BE49-F238E27FC236}">
                  <a16:creationId xmlns:a16="http://schemas.microsoft.com/office/drawing/2014/main" id="{4B5B975A-536D-4192-B3DE-875F5E141A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746667" y="2486478"/>
              <a:ext cx="2880000" cy="2880000"/>
            </a:xfrm>
            <a:prstGeom prst="rect">
              <a:avLst/>
            </a:prstGeom>
          </p:spPr>
        </p:pic>
        <p:pic>
          <p:nvPicPr>
            <p:cNvPr id="16" name="Graphic 15" descr="Single gear">
              <a:extLst>
                <a:ext uri="{FF2B5EF4-FFF2-40B4-BE49-F238E27FC236}">
                  <a16:creationId xmlns:a16="http://schemas.microsoft.com/office/drawing/2014/main" id="{5BB09BB4-511A-4714-92A7-D9CA09D1FD7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 bwMode="ltGray">
            <a:xfrm>
              <a:off x="8501643" y="-159283"/>
              <a:ext cx="1620000" cy="1620000"/>
            </a:xfrm>
            <a:prstGeom prst="rect">
              <a:avLst/>
            </a:prstGeom>
          </p:spPr>
        </p:pic>
      </p:grpSp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62720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11281ABC-1821-4B63-88B5-74D2B13A11AF}"/>
              </a:ext>
            </a:extLst>
          </p:cNvPr>
          <p:cNvGrpSpPr/>
          <p:nvPr userDrawn="1"/>
        </p:nvGrpSpPr>
        <p:grpSpPr>
          <a:xfrm rot="5400000">
            <a:off x="175132" y="1273331"/>
            <a:ext cx="5378800" cy="5588856"/>
            <a:chOff x="-424090" y="303112"/>
            <a:chExt cx="5378800" cy="5588856"/>
          </a:xfrm>
          <a:solidFill>
            <a:srgbClr val="F6BF73">
              <a:alpha val="30196"/>
            </a:srgbClr>
          </a:solidFill>
        </p:grpSpPr>
        <p:pic>
          <p:nvPicPr>
            <p:cNvPr id="13" name="Graphic 12" descr="Single gear">
              <a:extLst>
                <a:ext uri="{FF2B5EF4-FFF2-40B4-BE49-F238E27FC236}">
                  <a16:creationId xmlns:a16="http://schemas.microsoft.com/office/drawing/2014/main" id="{0BD16937-7ADD-43BC-AFAD-ABA8E1E4D04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l="13195" t="12276" r="8371" b="1368"/>
            <a:stretch/>
          </p:blipFill>
          <p:spPr>
            <a:xfrm rot="5400000">
              <a:off x="1442081" y="2451153"/>
              <a:ext cx="3275424" cy="3606205"/>
            </a:xfrm>
            <a:prstGeom prst="rect">
              <a:avLst/>
            </a:prstGeom>
          </p:spPr>
        </p:pic>
        <p:pic>
          <p:nvPicPr>
            <p:cNvPr id="14" name="Graphic 13" descr="Single gear">
              <a:extLst>
                <a:ext uri="{FF2B5EF4-FFF2-40B4-BE49-F238E27FC236}">
                  <a16:creationId xmlns:a16="http://schemas.microsoft.com/office/drawing/2014/main" id="{A93E95CB-8B7F-4CE0-BD90-8078D78E5BE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1092764" y="303112"/>
              <a:ext cx="2880000" cy="2880000"/>
            </a:xfrm>
            <a:prstGeom prst="rect">
              <a:avLst/>
            </a:prstGeom>
          </p:spPr>
        </p:pic>
        <p:pic>
          <p:nvPicPr>
            <p:cNvPr id="15" name="Graphic 14" descr="Single gear">
              <a:extLst>
                <a:ext uri="{FF2B5EF4-FFF2-40B4-BE49-F238E27FC236}">
                  <a16:creationId xmlns:a16="http://schemas.microsoft.com/office/drawing/2014/main" id="{308EA72E-9FD8-4137-AF70-2F45B4623A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424090" y="1817280"/>
              <a:ext cx="2880000" cy="2880000"/>
            </a:xfrm>
            <a:prstGeom prst="rect">
              <a:avLst/>
            </a:prstGeom>
          </p:spPr>
        </p:pic>
        <p:pic>
          <p:nvPicPr>
            <p:cNvPr id="16" name="Graphic 15" descr="Single gear">
              <a:extLst>
                <a:ext uri="{FF2B5EF4-FFF2-40B4-BE49-F238E27FC236}">
                  <a16:creationId xmlns:a16="http://schemas.microsoft.com/office/drawing/2014/main" id="{7E5F03E5-E60E-40E5-996F-CE212FF642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25457" y="4024986"/>
              <a:ext cx="1620000" cy="1620000"/>
            </a:xfrm>
            <a:prstGeom prst="rect">
              <a:avLst/>
            </a:prstGeom>
          </p:spPr>
        </p:pic>
        <p:pic>
          <p:nvPicPr>
            <p:cNvPr id="17" name="Graphic 16" descr="Single gear">
              <a:extLst>
                <a:ext uri="{FF2B5EF4-FFF2-40B4-BE49-F238E27FC236}">
                  <a16:creationId xmlns:a16="http://schemas.microsoft.com/office/drawing/2014/main" id="{7EB0518D-8C62-493A-B053-F7B2F41290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3226710" y="1355170"/>
              <a:ext cx="1728000" cy="1728000"/>
            </a:xfrm>
            <a:prstGeom prst="rect">
              <a:avLst/>
            </a:prstGeom>
          </p:spPr>
        </p:pic>
      </p:grpSp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1" y="1970240"/>
            <a:ext cx="10437812" cy="32116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175260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3077" y="609600"/>
            <a:ext cx="1602997" cy="1368198"/>
          </a:xfrm>
          <a:prstGeom prst="rect">
            <a:avLst/>
          </a:prstGeom>
          <a:solidFill>
            <a:srgbClr val="942D0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646" y="753228"/>
            <a:ext cx="9613861" cy="1080938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37645" y="2336873"/>
            <a:ext cx="4698358" cy="3599316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51448" y="2336873"/>
            <a:ext cx="4700058" cy="3599316"/>
          </a:xfrm>
        </p:spPr>
        <p:txBody>
          <a:bodyPr anchor="ctr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008306" y="5936187"/>
            <a:ext cx="2743200" cy="365125"/>
          </a:xfrm>
        </p:spPr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37646" y="5936188"/>
            <a:ext cx="6870660" cy="365125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6705" y="753227"/>
            <a:ext cx="1154151" cy="1090789"/>
          </a:xfrm>
        </p:spPr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06977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F90C5C8C-B074-498F-921D-CC0B5DF8FBD3}"/>
              </a:ext>
            </a:extLst>
          </p:cNvPr>
          <p:cNvGrpSpPr/>
          <p:nvPr userDrawn="1"/>
        </p:nvGrpSpPr>
        <p:grpSpPr>
          <a:xfrm rot="10800000">
            <a:off x="108452" y="75467"/>
            <a:ext cx="5378800" cy="5588856"/>
            <a:chOff x="-424090" y="303112"/>
            <a:chExt cx="5378800" cy="5588856"/>
          </a:xfrm>
          <a:solidFill>
            <a:srgbClr val="F6BF73">
              <a:alpha val="30196"/>
            </a:srgbClr>
          </a:solidFill>
        </p:grpSpPr>
        <p:pic>
          <p:nvPicPr>
            <p:cNvPr id="15" name="Graphic 14" descr="Single gear">
              <a:extLst>
                <a:ext uri="{FF2B5EF4-FFF2-40B4-BE49-F238E27FC236}">
                  <a16:creationId xmlns:a16="http://schemas.microsoft.com/office/drawing/2014/main" id="{C270183A-92E0-49A5-B6BC-F1934676372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l="13195" t="12276" r="8371" b="1368"/>
            <a:stretch/>
          </p:blipFill>
          <p:spPr>
            <a:xfrm rot="5400000">
              <a:off x="1442081" y="2451153"/>
              <a:ext cx="3275424" cy="3606205"/>
            </a:xfrm>
            <a:prstGeom prst="rect">
              <a:avLst/>
            </a:prstGeom>
          </p:spPr>
        </p:pic>
        <p:pic>
          <p:nvPicPr>
            <p:cNvPr id="16" name="Graphic 15" descr="Single gear">
              <a:extLst>
                <a:ext uri="{FF2B5EF4-FFF2-40B4-BE49-F238E27FC236}">
                  <a16:creationId xmlns:a16="http://schemas.microsoft.com/office/drawing/2014/main" id="{6E086889-5472-4B65-A156-D0B8F369C3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1092764" y="303112"/>
              <a:ext cx="2880000" cy="2880000"/>
            </a:xfrm>
            <a:prstGeom prst="rect">
              <a:avLst/>
            </a:prstGeom>
          </p:spPr>
        </p:pic>
        <p:pic>
          <p:nvPicPr>
            <p:cNvPr id="17" name="Graphic 16" descr="Single gear">
              <a:extLst>
                <a:ext uri="{FF2B5EF4-FFF2-40B4-BE49-F238E27FC236}">
                  <a16:creationId xmlns:a16="http://schemas.microsoft.com/office/drawing/2014/main" id="{4BCBF44F-62C7-4F40-99DF-85C459F43E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424090" y="1817280"/>
              <a:ext cx="2880000" cy="2880000"/>
            </a:xfrm>
            <a:prstGeom prst="rect">
              <a:avLst/>
            </a:prstGeom>
          </p:spPr>
        </p:pic>
        <p:pic>
          <p:nvPicPr>
            <p:cNvPr id="18" name="Graphic 17" descr="Single gear">
              <a:extLst>
                <a:ext uri="{FF2B5EF4-FFF2-40B4-BE49-F238E27FC236}">
                  <a16:creationId xmlns:a16="http://schemas.microsoft.com/office/drawing/2014/main" id="{ABF64D53-5ED0-4A1D-A7EA-94CDB0D37E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25457" y="4024986"/>
              <a:ext cx="1620000" cy="1620000"/>
            </a:xfrm>
            <a:prstGeom prst="rect">
              <a:avLst/>
            </a:prstGeom>
          </p:spPr>
        </p:pic>
        <p:pic>
          <p:nvPicPr>
            <p:cNvPr id="19" name="Graphic 18" descr="Single gear">
              <a:extLst>
                <a:ext uri="{FF2B5EF4-FFF2-40B4-BE49-F238E27FC236}">
                  <a16:creationId xmlns:a16="http://schemas.microsoft.com/office/drawing/2014/main" id="{2565C769-10BF-4E7B-B099-B4FD458436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3226710" y="1355170"/>
              <a:ext cx="1728000" cy="1728000"/>
            </a:xfrm>
            <a:prstGeom prst="rect">
              <a:avLst/>
            </a:prstGeom>
          </p:spPr>
        </p:pic>
      </p:grpSp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0" y="2336873"/>
            <a:ext cx="4698358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94123" y="2336873"/>
            <a:ext cx="4700059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27138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11281ABC-1821-4B63-88B5-74D2B13A11AF}"/>
              </a:ext>
            </a:extLst>
          </p:cNvPr>
          <p:cNvGrpSpPr/>
          <p:nvPr userDrawn="1"/>
        </p:nvGrpSpPr>
        <p:grpSpPr>
          <a:xfrm rot="5400000">
            <a:off x="175132" y="1273331"/>
            <a:ext cx="5378800" cy="5588856"/>
            <a:chOff x="-424090" y="303112"/>
            <a:chExt cx="5378800" cy="5588856"/>
          </a:xfrm>
          <a:solidFill>
            <a:srgbClr val="F6BF73">
              <a:alpha val="30196"/>
            </a:srgbClr>
          </a:solidFill>
        </p:grpSpPr>
        <p:pic>
          <p:nvPicPr>
            <p:cNvPr id="13" name="Graphic 12" descr="Single gear">
              <a:extLst>
                <a:ext uri="{FF2B5EF4-FFF2-40B4-BE49-F238E27FC236}">
                  <a16:creationId xmlns:a16="http://schemas.microsoft.com/office/drawing/2014/main" id="{0BD16937-7ADD-43BC-AFAD-ABA8E1E4D04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l="13195" t="12276" r="8371" b="1368"/>
            <a:stretch/>
          </p:blipFill>
          <p:spPr>
            <a:xfrm rot="5400000">
              <a:off x="1442081" y="2451153"/>
              <a:ext cx="3275424" cy="3606205"/>
            </a:xfrm>
            <a:prstGeom prst="rect">
              <a:avLst/>
            </a:prstGeom>
          </p:spPr>
        </p:pic>
        <p:pic>
          <p:nvPicPr>
            <p:cNvPr id="14" name="Graphic 13" descr="Single gear">
              <a:extLst>
                <a:ext uri="{FF2B5EF4-FFF2-40B4-BE49-F238E27FC236}">
                  <a16:creationId xmlns:a16="http://schemas.microsoft.com/office/drawing/2014/main" id="{A93E95CB-8B7F-4CE0-BD90-8078D78E5BE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1092764" y="303112"/>
              <a:ext cx="2880000" cy="2880000"/>
            </a:xfrm>
            <a:prstGeom prst="rect">
              <a:avLst/>
            </a:prstGeom>
          </p:spPr>
        </p:pic>
        <p:pic>
          <p:nvPicPr>
            <p:cNvPr id="15" name="Graphic 14" descr="Single gear">
              <a:extLst>
                <a:ext uri="{FF2B5EF4-FFF2-40B4-BE49-F238E27FC236}">
                  <a16:creationId xmlns:a16="http://schemas.microsoft.com/office/drawing/2014/main" id="{308EA72E-9FD8-4137-AF70-2F45B4623A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424090" y="1817280"/>
              <a:ext cx="2880000" cy="2880000"/>
            </a:xfrm>
            <a:prstGeom prst="rect">
              <a:avLst/>
            </a:prstGeom>
          </p:spPr>
        </p:pic>
        <p:pic>
          <p:nvPicPr>
            <p:cNvPr id="16" name="Graphic 15" descr="Single gear">
              <a:extLst>
                <a:ext uri="{FF2B5EF4-FFF2-40B4-BE49-F238E27FC236}">
                  <a16:creationId xmlns:a16="http://schemas.microsoft.com/office/drawing/2014/main" id="{7E5F03E5-E60E-40E5-996F-CE212FF642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25457" y="4024986"/>
              <a:ext cx="1620000" cy="1620000"/>
            </a:xfrm>
            <a:prstGeom prst="rect">
              <a:avLst/>
            </a:prstGeom>
          </p:spPr>
        </p:pic>
        <p:pic>
          <p:nvPicPr>
            <p:cNvPr id="17" name="Graphic 16" descr="Single gear">
              <a:extLst>
                <a:ext uri="{FF2B5EF4-FFF2-40B4-BE49-F238E27FC236}">
                  <a16:creationId xmlns:a16="http://schemas.microsoft.com/office/drawing/2014/main" id="{7EB0518D-8C62-493A-B053-F7B2F41290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3226710" y="1355170"/>
              <a:ext cx="1728000" cy="1728000"/>
            </a:xfrm>
            <a:prstGeom prst="rect">
              <a:avLst/>
            </a:prstGeom>
          </p:spPr>
        </p:pic>
      </p:grpSp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1" y="1970240"/>
            <a:ext cx="10437812" cy="32116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175260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3077" y="609600"/>
            <a:ext cx="1602997" cy="1368198"/>
          </a:xfrm>
          <a:prstGeom prst="rect">
            <a:avLst/>
          </a:prstGeom>
          <a:solidFill>
            <a:srgbClr val="942D0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646" y="753228"/>
            <a:ext cx="9613861" cy="1080938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008306" y="5936187"/>
            <a:ext cx="2743200" cy="365125"/>
          </a:xfrm>
        </p:spPr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37646" y="5936188"/>
            <a:ext cx="6870660" cy="365125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6705" y="753227"/>
            <a:ext cx="1154151" cy="1090789"/>
          </a:xfrm>
        </p:spPr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FD7CD5CF-F924-43C6-9C02-06FBC84A6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7644" y="2161725"/>
            <a:ext cx="9613861" cy="3702647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13184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CA97C9F-27FA-4BCE-84C2-EA9C0347E974}"/>
              </a:ext>
            </a:extLst>
          </p:cNvPr>
          <p:cNvGrpSpPr/>
          <p:nvPr userDrawn="1"/>
        </p:nvGrpSpPr>
        <p:grpSpPr>
          <a:xfrm rot="5400000">
            <a:off x="227324" y="1282732"/>
            <a:ext cx="5378800" cy="5588856"/>
            <a:chOff x="-424090" y="303112"/>
            <a:chExt cx="5378800" cy="5588856"/>
          </a:xfrm>
          <a:solidFill>
            <a:srgbClr val="F6BF73">
              <a:alpha val="30196"/>
            </a:srgbClr>
          </a:solidFill>
        </p:grpSpPr>
        <p:pic>
          <p:nvPicPr>
            <p:cNvPr id="11" name="Graphic 10" descr="Single gear">
              <a:extLst>
                <a:ext uri="{FF2B5EF4-FFF2-40B4-BE49-F238E27FC236}">
                  <a16:creationId xmlns:a16="http://schemas.microsoft.com/office/drawing/2014/main" id="{6EEB6AF8-1385-4805-8E97-CDE431030B0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l="13195" t="12276" r="8371" b="1368"/>
            <a:stretch/>
          </p:blipFill>
          <p:spPr>
            <a:xfrm rot="5400000">
              <a:off x="1442081" y="2451153"/>
              <a:ext cx="3275424" cy="3606205"/>
            </a:xfrm>
            <a:prstGeom prst="rect">
              <a:avLst/>
            </a:prstGeom>
          </p:spPr>
        </p:pic>
        <p:pic>
          <p:nvPicPr>
            <p:cNvPr id="12" name="Graphic 11" descr="Single gear">
              <a:extLst>
                <a:ext uri="{FF2B5EF4-FFF2-40B4-BE49-F238E27FC236}">
                  <a16:creationId xmlns:a16="http://schemas.microsoft.com/office/drawing/2014/main" id="{1F08FE59-AC1A-4BF7-B9D5-7672C8C7D39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1092764" y="303112"/>
              <a:ext cx="2880000" cy="2880000"/>
            </a:xfrm>
            <a:prstGeom prst="rect">
              <a:avLst/>
            </a:prstGeom>
          </p:spPr>
        </p:pic>
        <p:pic>
          <p:nvPicPr>
            <p:cNvPr id="13" name="Graphic 12" descr="Single gear">
              <a:extLst>
                <a:ext uri="{FF2B5EF4-FFF2-40B4-BE49-F238E27FC236}">
                  <a16:creationId xmlns:a16="http://schemas.microsoft.com/office/drawing/2014/main" id="{F44470E0-8B01-46E6-90F1-4B52CB3EFF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424090" y="1817280"/>
              <a:ext cx="2880000" cy="2880000"/>
            </a:xfrm>
            <a:prstGeom prst="rect">
              <a:avLst/>
            </a:prstGeom>
          </p:spPr>
        </p:pic>
        <p:pic>
          <p:nvPicPr>
            <p:cNvPr id="14" name="Graphic 13" descr="Single gear">
              <a:extLst>
                <a:ext uri="{FF2B5EF4-FFF2-40B4-BE49-F238E27FC236}">
                  <a16:creationId xmlns:a16="http://schemas.microsoft.com/office/drawing/2014/main" id="{2FB2E216-0387-4DF4-A432-E877C96A7B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25457" y="4024986"/>
              <a:ext cx="1620000" cy="1620000"/>
            </a:xfrm>
            <a:prstGeom prst="rect">
              <a:avLst/>
            </a:prstGeom>
          </p:spPr>
        </p:pic>
        <p:pic>
          <p:nvPicPr>
            <p:cNvPr id="15" name="Graphic 14" descr="Single gear">
              <a:extLst>
                <a:ext uri="{FF2B5EF4-FFF2-40B4-BE49-F238E27FC236}">
                  <a16:creationId xmlns:a16="http://schemas.microsoft.com/office/drawing/2014/main" id="{53685AA4-853C-46A8-8ADB-FA80FE59BF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3226710" y="1355170"/>
              <a:ext cx="1728000" cy="1728000"/>
            </a:xfrm>
            <a:prstGeom prst="rect">
              <a:avLst/>
            </a:prstGeom>
          </p:spPr>
        </p:pic>
      </p:grpSp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99344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CA97C9F-27FA-4BCE-84C2-EA9C0347E974}"/>
              </a:ext>
            </a:extLst>
          </p:cNvPr>
          <p:cNvGrpSpPr/>
          <p:nvPr userDrawn="1"/>
        </p:nvGrpSpPr>
        <p:grpSpPr>
          <a:xfrm rot="5400000">
            <a:off x="227324" y="1282732"/>
            <a:ext cx="5378800" cy="5588856"/>
            <a:chOff x="-424090" y="303112"/>
            <a:chExt cx="5378800" cy="5588856"/>
          </a:xfrm>
          <a:solidFill>
            <a:srgbClr val="F6BF73">
              <a:alpha val="30196"/>
            </a:srgbClr>
          </a:solidFill>
        </p:grpSpPr>
        <p:pic>
          <p:nvPicPr>
            <p:cNvPr id="11" name="Graphic 10" descr="Single gear">
              <a:extLst>
                <a:ext uri="{FF2B5EF4-FFF2-40B4-BE49-F238E27FC236}">
                  <a16:creationId xmlns:a16="http://schemas.microsoft.com/office/drawing/2014/main" id="{6EEB6AF8-1385-4805-8E97-CDE431030B0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l="13195" t="12276" r="8371" b="1368"/>
            <a:stretch/>
          </p:blipFill>
          <p:spPr>
            <a:xfrm rot="5400000">
              <a:off x="1442081" y="2451153"/>
              <a:ext cx="3275424" cy="3606205"/>
            </a:xfrm>
            <a:prstGeom prst="rect">
              <a:avLst/>
            </a:prstGeom>
          </p:spPr>
        </p:pic>
        <p:pic>
          <p:nvPicPr>
            <p:cNvPr id="12" name="Graphic 11" descr="Single gear">
              <a:extLst>
                <a:ext uri="{FF2B5EF4-FFF2-40B4-BE49-F238E27FC236}">
                  <a16:creationId xmlns:a16="http://schemas.microsoft.com/office/drawing/2014/main" id="{1F08FE59-AC1A-4BF7-B9D5-7672C8C7D39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1092764" y="303112"/>
              <a:ext cx="2880000" cy="2880000"/>
            </a:xfrm>
            <a:prstGeom prst="rect">
              <a:avLst/>
            </a:prstGeom>
          </p:spPr>
        </p:pic>
        <p:pic>
          <p:nvPicPr>
            <p:cNvPr id="13" name="Graphic 12" descr="Single gear">
              <a:extLst>
                <a:ext uri="{FF2B5EF4-FFF2-40B4-BE49-F238E27FC236}">
                  <a16:creationId xmlns:a16="http://schemas.microsoft.com/office/drawing/2014/main" id="{F44470E0-8B01-46E6-90F1-4B52CB3EFF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424090" y="1817280"/>
              <a:ext cx="2880000" cy="2880000"/>
            </a:xfrm>
            <a:prstGeom prst="rect">
              <a:avLst/>
            </a:prstGeom>
          </p:spPr>
        </p:pic>
        <p:pic>
          <p:nvPicPr>
            <p:cNvPr id="14" name="Graphic 13" descr="Single gear">
              <a:extLst>
                <a:ext uri="{FF2B5EF4-FFF2-40B4-BE49-F238E27FC236}">
                  <a16:creationId xmlns:a16="http://schemas.microsoft.com/office/drawing/2014/main" id="{2FB2E216-0387-4DF4-A432-E877C96A7B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25457" y="4024986"/>
              <a:ext cx="1620000" cy="1620000"/>
            </a:xfrm>
            <a:prstGeom prst="rect">
              <a:avLst/>
            </a:prstGeom>
          </p:spPr>
        </p:pic>
        <p:pic>
          <p:nvPicPr>
            <p:cNvPr id="15" name="Graphic 14" descr="Single gear">
              <a:extLst>
                <a:ext uri="{FF2B5EF4-FFF2-40B4-BE49-F238E27FC236}">
                  <a16:creationId xmlns:a16="http://schemas.microsoft.com/office/drawing/2014/main" id="{53685AA4-853C-46A8-8ADB-FA80FE59BF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3226710" y="1355170"/>
              <a:ext cx="1728000" cy="1728000"/>
            </a:xfrm>
            <a:prstGeom prst="rect">
              <a:avLst/>
            </a:prstGeom>
          </p:spPr>
        </p:pic>
      </p:grpSp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683A405-3ADE-448E-893F-D3D2E11CCA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97819" y="2290763"/>
            <a:ext cx="8396362" cy="31003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0"/>
            </a:lvl1pPr>
          </a:lstStyle>
          <a:p>
            <a:pPr lvl="0"/>
            <a:r>
              <a:rPr lang="en-US" noProof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2027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21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D6166-2B42-4F11-BAA6-8ABAE1BE810C}" type="datetimeFigureOut">
              <a:rPr lang="en-US" noProof="0" smtClean="0"/>
              <a:t>8/17/2022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FA76C-C565-46B6-8652-D75785E2521F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32264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79" r:id="rId5"/>
    <p:sldLayoutId id="2147483665" r:id="rId6"/>
    <p:sldLayoutId id="2147483680" r:id="rId7"/>
    <p:sldLayoutId id="2147483666" r:id="rId8"/>
    <p:sldLayoutId id="2147483682" r:id="rId9"/>
    <p:sldLayoutId id="2147483667" r:id="rId10"/>
    <p:sldLayoutId id="2147483668" r:id="rId11"/>
    <p:sldLayoutId id="2147483681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8" r:id="rId18"/>
    <p:sldLayoutId id="2147483675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 descr="Book icon">
            <a:extLst>
              <a:ext uri="{FF2B5EF4-FFF2-40B4-BE49-F238E27FC236}">
                <a16:creationId xmlns:a16="http://schemas.microsoft.com/office/drawing/2014/main" id="{E26792AF-5D39-4A12-8EDD-CC09A60BD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51028" y="2960999"/>
            <a:ext cx="936000" cy="936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98BBFB-4314-436C-A688-96F483D693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4521" y="2742465"/>
            <a:ext cx="10233078" cy="1373070"/>
          </a:xfrm>
        </p:spPr>
        <p:txBody>
          <a:bodyPr anchor="ctr" anchorCtr="0"/>
          <a:lstStyle/>
          <a:p>
            <a:r>
              <a:rPr lang="en-US" sz="4800" dirty="0" smtClean="0"/>
              <a:t>HEERSARE ONLINE ACADEMY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A173D3-8B7E-4F91-B862-AC30CB0D27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96007" y="4515975"/>
            <a:ext cx="8493957" cy="1117687"/>
          </a:xfrm>
        </p:spPr>
        <p:txBody>
          <a:bodyPr>
            <a:normAutofit/>
          </a:bodyPr>
          <a:lstStyle/>
          <a:p>
            <a:r>
              <a:rPr lang="en-US" sz="3200" dirty="0"/>
              <a:t>Name </a:t>
            </a:r>
            <a:r>
              <a:rPr lang="en-US" sz="3200" dirty="0" smtClean="0"/>
              <a:t>Course: Photoshop</a:t>
            </a:r>
          </a:p>
          <a:p>
            <a:r>
              <a:rPr lang="en-US" sz="2400" dirty="0" smtClean="0"/>
              <a:t>by: Abdirahman Hussein 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98BBFB-4314-436C-A688-96F483D693AB}"/>
              </a:ext>
            </a:extLst>
          </p:cNvPr>
          <p:cNvSpPr txBox="1">
            <a:spLocks/>
          </p:cNvSpPr>
          <p:nvPr/>
        </p:nvSpPr>
        <p:spPr>
          <a:xfrm>
            <a:off x="235131" y="968954"/>
            <a:ext cx="10233078" cy="137307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dirty="0" smtClean="0"/>
              <a:t>Welcome to </a:t>
            </a:r>
            <a:endParaRPr lang="en-US" sz="6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7747" y="2420316"/>
            <a:ext cx="2164537" cy="201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53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2C4B6-A44A-491A-9345-D554EBE1B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Course Outline </a:t>
            </a:r>
          </a:p>
        </p:txBody>
      </p:sp>
      <p:sp>
        <p:nvSpPr>
          <p:cNvPr id="72" name="Content Placeholder 2">
            <a:extLst>
              <a:ext uri="{FF2B5EF4-FFF2-40B4-BE49-F238E27FC236}">
                <a16:creationId xmlns:a16="http://schemas.microsoft.com/office/drawing/2014/main" id="{5DB23205-1719-4B43-A690-268E347D390E}"/>
              </a:ext>
            </a:extLst>
          </p:cNvPr>
          <p:cNvSpPr txBox="1">
            <a:spLocks/>
          </p:cNvSpPr>
          <p:nvPr/>
        </p:nvSpPr>
        <p:spPr>
          <a:xfrm>
            <a:off x="1066489" y="2004460"/>
            <a:ext cx="8617441" cy="494349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800" dirty="0" smtClean="0"/>
              <a:t>How to Download and install Photoshop</a:t>
            </a:r>
          </a:p>
          <a:p>
            <a:pPr>
              <a:lnSpc>
                <a:spcPct val="100000"/>
              </a:lnSpc>
            </a:pPr>
            <a:r>
              <a:rPr lang="en-US" sz="1800" dirty="0"/>
              <a:t>Introduction to Photoshop </a:t>
            </a:r>
          </a:p>
          <a:p>
            <a:pPr>
              <a:lnSpc>
                <a:spcPct val="100000"/>
              </a:lnSpc>
            </a:pPr>
            <a:r>
              <a:rPr lang="en-US" sz="1800" dirty="0"/>
              <a:t>Photoshop Interface Essentials </a:t>
            </a:r>
            <a:endParaRPr lang="en-US" sz="1800" dirty="0" smtClean="0"/>
          </a:p>
          <a:p>
            <a:pPr>
              <a:lnSpc>
                <a:spcPct val="100000"/>
              </a:lnSpc>
            </a:pPr>
            <a:r>
              <a:rPr lang="en-US" sz="1800" dirty="0" smtClean="0"/>
              <a:t>How to use </a:t>
            </a:r>
            <a:r>
              <a:rPr lang="en-US" sz="1800" dirty="0"/>
              <a:t>basic </a:t>
            </a:r>
            <a:r>
              <a:rPr lang="en-US" sz="1800" dirty="0" smtClean="0"/>
              <a:t>tools</a:t>
            </a:r>
            <a:endParaRPr lang="en-US" sz="1800" dirty="0" smtClean="0"/>
          </a:p>
          <a:p>
            <a:pPr>
              <a:lnSpc>
                <a:spcPct val="100000"/>
              </a:lnSpc>
            </a:pPr>
            <a:r>
              <a:rPr lang="en-US" sz="1800" dirty="0" smtClean="0"/>
              <a:t>layers </a:t>
            </a:r>
            <a:endParaRPr lang="en-US" sz="1800" dirty="0" smtClean="0"/>
          </a:p>
          <a:p>
            <a:pPr>
              <a:lnSpc>
                <a:spcPct val="100000"/>
              </a:lnSpc>
            </a:pPr>
            <a:r>
              <a:rPr lang="en-US" sz="1800" dirty="0"/>
              <a:t>New document formation </a:t>
            </a:r>
            <a:endParaRPr lang="en-US" sz="1800" dirty="0" smtClean="0"/>
          </a:p>
          <a:p>
            <a:pPr>
              <a:lnSpc>
                <a:spcPct val="100000"/>
              </a:lnSpc>
            </a:pPr>
            <a:r>
              <a:rPr lang="en-US" sz="1800" dirty="0" smtClean="0"/>
              <a:t>to create different designs such: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/>
              <a:t> </a:t>
            </a:r>
            <a:r>
              <a:rPr lang="en-US" sz="1800" dirty="0" smtClean="0"/>
              <a:t>      </a:t>
            </a:r>
          </a:p>
          <a:p>
            <a:pPr>
              <a:lnSpc>
                <a:spcPct val="100000"/>
              </a:lnSpc>
            </a:pPr>
            <a:endParaRPr lang="en-US" sz="1800" dirty="0" smtClean="0"/>
          </a:p>
          <a:p>
            <a:pPr>
              <a:lnSpc>
                <a:spcPct val="100000"/>
              </a:lnSpc>
            </a:pPr>
            <a:endParaRPr lang="en-US" sz="1800" dirty="0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454" y="2264230"/>
            <a:ext cx="4423954" cy="4423954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733" y="461789"/>
            <a:ext cx="1831147" cy="1706644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B23205-1719-4B43-A690-268E347D390E}"/>
              </a:ext>
            </a:extLst>
          </p:cNvPr>
          <p:cNvSpPr txBox="1">
            <a:spLocks/>
          </p:cNvSpPr>
          <p:nvPr/>
        </p:nvSpPr>
        <p:spPr>
          <a:xfrm>
            <a:off x="4745861" y="4375130"/>
            <a:ext cx="4093339" cy="2330472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billboards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ID cards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Business cards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Certificate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Brochures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logo designs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Banners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Photo editing 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94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0252" y="704973"/>
            <a:ext cx="9613861" cy="1080938"/>
          </a:xfrm>
        </p:spPr>
        <p:txBody>
          <a:bodyPr/>
          <a:lstStyle/>
          <a:p>
            <a:r>
              <a:rPr lang="en-US" dirty="0" smtClean="0"/>
              <a:t>HEERSARE ONLINE ACCADEMY </a:t>
            </a: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F2A5814-BC40-4A37-9064-C44C73C883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94897" y="2265881"/>
            <a:ext cx="8396362" cy="310038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u="sng" dirty="0" smtClean="0"/>
              <a:t>Thank You</a:t>
            </a:r>
            <a:r>
              <a:rPr lang="en-US" dirty="0" smtClean="0"/>
              <a:t>.</a:t>
            </a:r>
            <a:r>
              <a:rPr lang="en-US" u="sng" dirty="0" smtClean="0"/>
              <a:t> </a:t>
            </a:r>
            <a:endParaRPr lang="en-US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733" y="461789"/>
            <a:ext cx="1831147" cy="170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60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D0989-E3E5-41DB-A78D-61E199491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Photoshop Requirements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740" y="440375"/>
            <a:ext cx="1831147" cy="17066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937" y="2068641"/>
            <a:ext cx="8905603" cy="466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0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D0989-E3E5-41DB-A78D-61E199491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Photoshop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23205-1719-4B43-A690-268E347D39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24407" y="2053889"/>
            <a:ext cx="8786837" cy="1129138"/>
          </a:xfrm>
        </p:spPr>
        <p:txBody>
          <a:bodyPr/>
          <a:lstStyle/>
          <a:p>
            <a:r>
              <a:rPr lang="en-US" dirty="0"/>
              <a:t>Photoshop is an image creation, graphic design and photo editing software developed by Adobe.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524" y="2906865"/>
            <a:ext cx="6827521" cy="37793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740" y="440375"/>
            <a:ext cx="1831147" cy="170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88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D0989-E3E5-41DB-A78D-61E199491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Photoshop Overview 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740" y="440375"/>
            <a:ext cx="1831147" cy="17066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053" y="2033807"/>
            <a:ext cx="8536279" cy="466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47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7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733" y="461789"/>
            <a:ext cx="1831147" cy="170664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8D0989-E3E5-41DB-A78D-61E199491D89}"/>
              </a:ext>
            </a:extLst>
          </p:cNvPr>
          <p:cNvSpPr txBox="1">
            <a:spLocks/>
          </p:cNvSpPr>
          <p:nvPr/>
        </p:nvSpPr>
        <p:spPr>
          <a:xfrm>
            <a:off x="1245018" y="2272936"/>
            <a:ext cx="7446136" cy="40059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000" b="0" dirty="0" err="1" smtClean="0">
                <a:latin typeface="Roboto" panose="02000000000000000000" pitchFamily="2" charset="0"/>
                <a:ea typeface="Roboto" panose="02000000000000000000" pitchFamily="2" charset="0"/>
              </a:rPr>
              <a:t>Cntrl</a:t>
            </a:r>
            <a:r>
              <a:rPr lang="en-US" sz="2000" b="0" dirty="0" smtClean="0">
                <a:latin typeface="Roboto" panose="02000000000000000000" pitchFamily="2" charset="0"/>
                <a:ea typeface="Roboto" panose="02000000000000000000" pitchFamily="2" charset="0"/>
              </a:rPr>
              <a:t>+ N = New Document     </a:t>
            </a:r>
            <a:br>
              <a:rPr lang="en-US" sz="2000" b="0" dirty="0" smtClean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en-US" sz="2000" b="0" dirty="0" err="1" smtClean="0">
                <a:latin typeface="Roboto" panose="02000000000000000000" pitchFamily="2" charset="0"/>
                <a:ea typeface="Roboto" panose="02000000000000000000" pitchFamily="2" charset="0"/>
              </a:rPr>
              <a:t>Cntrl</a:t>
            </a:r>
            <a:r>
              <a:rPr lang="en-US" sz="2000" b="0" dirty="0" smtClean="0">
                <a:latin typeface="Roboto" panose="02000000000000000000" pitchFamily="2" charset="0"/>
                <a:ea typeface="Roboto" panose="02000000000000000000" pitchFamily="2" charset="0"/>
              </a:rPr>
              <a:t>+ S = Save Document</a:t>
            </a:r>
            <a:br>
              <a:rPr lang="en-US" sz="2000" b="0" dirty="0" smtClean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en-US" sz="2000" b="0" dirty="0" err="1" smtClean="0">
                <a:latin typeface="Roboto" panose="02000000000000000000" pitchFamily="2" charset="0"/>
                <a:ea typeface="Roboto" panose="02000000000000000000" pitchFamily="2" charset="0"/>
              </a:rPr>
              <a:t>Cntrl</a:t>
            </a:r>
            <a:r>
              <a:rPr lang="en-US" sz="2000" b="0" dirty="0" smtClean="0">
                <a:latin typeface="Roboto" panose="02000000000000000000" pitchFamily="2" charset="0"/>
                <a:ea typeface="Roboto" panose="02000000000000000000" pitchFamily="2" charset="0"/>
              </a:rPr>
              <a:t>+ O = Open Document  </a:t>
            </a:r>
            <a:br>
              <a:rPr lang="en-US" sz="2000" b="0" dirty="0" smtClean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en-US" sz="2000" b="0" dirty="0" err="1" smtClean="0">
                <a:latin typeface="Roboto" panose="02000000000000000000" pitchFamily="2" charset="0"/>
                <a:ea typeface="Roboto" panose="02000000000000000000" pitchFamily="2" charset="0"/>
              </a:rPr>
              <a:t>Cntrl</a:t>
            </a:r>
            <a:r>
              <a:rPr lang="en-US" sz="2000" b="0" dirty="0" smtClean="0">
                <a:latin typeface="Roboto" panose="02000000000000000000" pitchFamily="2" charset="0"/>
                <a:ea typeface="Roboto" panose="02000000000000000000" pitchFamily="2" charset="0"/>
              </a:rPr>
              <a:t>+ A  = Select all </a:t>
            </a:r>
            <a:br>
              <a:rPr lang="en-US" sz="2000" b="0" dirty="0" smtClean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en-US" sz="2000" b="0" dirty="0" err="1" smtClean="0">
                <a:latin typeface="Roboto" panose="02000000000000000000" pitchFamily="2" charset="0"/>
                <a:ea typeface="Roboto" panose="02000000000000000000" pitchFamily="2" charset="0"/>
              </a:rPr>
              <a:t>Cntrl</a:t>
            </a:r>
            <a:r>
              <a:rPr lang="en-US" sz="2000" b="0" dirty="0" smtClean="0">
                <a:latin typeface="Roboto" panose="02000000000000000000" pitchFamily="2" charset="0"/>
                <a:ea typeface="Roboto" panose="02000000000000000000" pitchFamily="2" charset="0"/>
              </a:rPr>
              <a:t>+ D =  Deselect </a:t>
            </a:r>
            <a:br>
              <a:rPr lang="en-US" sz="2000" b="0" dirty="0" smtClean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en-US" sz="2000" b="0" dirty="0" err="1" smtClean="0">
                <a:latin typeface="Roboto" panose="02000000000000000000" pitchFamily="2" charset="0"/>
                <a:ea typeface="Roboto" panose="02000000000000000000" pitchFamily="2" charset="0"/>
              </a:rPr>
              <a:t>Cntrl</a:t>
            </a:r>
            <a:r>
              <a:rPr lang="en-US" sz="2000" b="0" dirty="0" smtClean="0">
                <a:latin typeface="Roboto" panose="02000000000000000000" pitchFamily="2" charset="0"/>
                <a:ea typeface="Roboto" panose="02000000000000000000" pitchFamily="2" charset="0"/>
              </a:rPr>
              <a:t>+ J = Duplicate layer </a:t>
            </a:r>
            <a:br>
              <a:rPr lang="en-US" sz="2000" b="0" dirty="0" smtClean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en-US" sz="2000" b="0" dirty="0" err="1" smtClean="0">
                <a:latin typeface="Roboto" panose="02000000000000000000" pitchFamily="2" charset="0"/>
                <a:ea typeface="Roboto" panose="02000000000000000000" pitchFamily="2" charset="0"/>
              </a:rPr>
              <a:t>Cntrl</a:t>
            </a:r>
            <a:r>
              <a:rPr lang="en-US" sz="2000" b="0" dirty="0" smtClean="0">
                <a:latin typeface="Roboto" panose="02000000000000000000" pitchFamily="2" charset="0"/>
                <a:ea typeface="Roboto" panose="02000000000000000000" pitchFamily="2" charset="0"/>
              </a:rPr>
              <a:t>+ T = to rotate an object or image </a:t>
            </a:r>
            <a:br>
              <a:rPr lang="en-US" sz="2000" b="0" dirty="0" smtClean="0">
                <a:latin typeface="Roboto" panose="02000000000000000000" pitchFamily="2" charset="0"/>
                <a:ea typeface="Roboto" panose="02000000000000000000" pitchFamily="2" charset="0"/>
              </a:rPr>
            </a:br>
            <a:endParaRPr lang="en-US" sz="2000" b="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78D0989-E3E5-41DB-A78D-61E199491D89}"/>
              </a:ext>
            </a:extLst>
          </p:cNvPr>
          <p:cNvSpPr txBox="1">
            <a:spLocks/>
          </p:cNvSpPr>
          <p:nvPr/>
        </p:nvSpPr>
        <p:spPr>
          <a:xfrm>
            <a:off x="975052" y="774642"/>
            <a:ext cx="4585372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Photoshop Shortcuts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45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0252" y="704973"/>
            <a:ext cx="9613861" cy="1080938"/>
          </a:xfrm>
        </p:spPr>
        <p:txBody>
          <a:bodyPr/>
          <a:lstStyle/>
          <a:p>
            <a:r>
              <a:rPr lang="en-US" dirty="0" smtClean="0"/>
              <a:t>HEERSARE ONLINE ACCADEMY </a:t>
            </a: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F2A5814-BC40-4A37-9064-C44C73C883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6963" y="2508477"/>
            <a:ext cx="8396362" cy="310038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u="sng" dirty="0" smtClean="0"/>
              <a:t>Thank You. </a:t>
            </a:r>
            <a:endParaRPr lang="en-US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733" y="461789"/>
            <a:ext cx="1831147" cy="170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59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Custom 1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67421116_Reflection on learning_AAS_v5" id="{59B7BDFB-57AB-4529-979B-198FE99CC53E}" vid="{8B6E8B8A-CD93-411A-90DE-1F9807F38B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2AB9FA-5EE8-4111-B873-E09ACA2BC3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CF1D2AC-2735-457E-B639-07E13F9A629B}">
  <ds:schemaRefs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71af3243-3dd4-4a8d-8c0d-dd76da1f02a5"/>
    <ds:schemaRef ds:uri="http://purl.org/dc/terms/"/>
    <ds:schemaRef ds:uri="http://purl.org/dc/elements/1.1/"/>
    <ds:schemaRef ds:uri="http://schemas.microsoft.com/office/2006/metadata/properties"/>
    <ds:schemaRef ds:uri="16c05727-aa75-4e4a-9b5f-8a80a1165891"/>
  </ds:schemaRefs>
</ds:datastoreItem>
</file>

<file path=customXml/itemProps3.xml><?xml version="1.0" encoding="utf-8"?>
<ds:datastoreItem xmlns:ds="http://schemas.openxmlformats.org/officeDocument/2006/customXml" ds:itemID="{B18699A2-1304-4DB0-887E-96D5B04746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837</Words>
  <Application>Microsoft Office PowerPoint</Application>
  <PresentationFormat>Widescreen</PresentationFormat>
  <Paragraphs>88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Roboto</vt:lpstr>
      <vt:lpstr>Segoe UI</vt:lpstr>
      <vt:lpstr>Trebuchet MS</vt:lpstr>
      <vt:lpstr>Wingdings</vt:lpstr>
      <vt:lpstr>Berlin</vt:lpstr>
      <vt:lpstr>HEERSARE ONLINE ACADEMY</vt:lpstr>
      <vt:lpstr>Course Outline </vt:lpstr>
      <vt:lpstr>HEERSARE ONLINE ACCADEMY </vt:lpstr>
      <vt:lpstr>Photoshop Requirements </vt:lpstr>
      <vt:lpstr>What is a Photoshop </vt:lpstr>
      <vt:lpstr>Photoshop Overview  </vt:lpstr>
      <vt:lpstr>PowerPoint Presentation</vt:lpstr>
      <vt:lpstr>HEERSARE ONLINE ACCADEMY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2022-08-14T14:19:12Z</dcterms:created>
  <dcterms:modified xsi:type="dcterms:W3CDTF">2022-08-18T03:57:43Z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